
<file path=[Content_Types].xml><?xml version="1.0" encoding="utf-8"?>
<Types xmlns="http://schemas.openxmlformats.org/package/2006/content-types">
  <Default Extension="xml" ContentType="application/xml"/>
  <Default Extension="bin" ContentType="application/vnd.openxmlformats-officedocument.presentationml.printerSettings"/>
  <Default Extension="png" ContentType="image/png"/>
  <Default Extension="jpg" ContentType="image/jpeg"/>
  <Default Extension="emf" ContentType="image/x-em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700" r:id="rId2"/>
  </p:sldMasterIdLst>
  <p:notesMasterIdLst>
    <p:notesMasterId r:id="rId46"/>
  </p:notesMasterIdLst>
  <p:handoutMasterIdLst>
    <p:handoutMasterId r:id="rId47"/>
  </p:handoutMasterIdLst>
  <p:sldIdLst>
    <p:sldId id="506" r:id="rId3"/>
    <p:sldId id="507" r:id="rId4"/>
    <p:sldId id="541" r:id="rId5"/>
    <p:sldId id="521" r:id="rId6"/>
    <p:sldId id="408" r:id="rId7"/>
    <p:sldId id="406" r:id="rId8"/>
    <p:sldId id="525" r:id="rId9"/>
    <p:sldId id="522" r:id="rId10"/>
    <p:sldId id="539" r:id="rId11"/>
    <p:sldId id="542" r:id="rId12"/>
    <p:sldId id="540" r:id="rId13"/>
    <p:sldId id="543" r:id="rId14"/>
    <p:sldId id="508" r:id="rId15"/>
    <p:sldId id="544" r:id="rId16"/>
    <p:sldId id="523" r:id="rId17"/>
    <p:sldId id="549" r:id="rId18"/>
    <p:sldId id="550" r:id="rId19"/>
    <p:sldId id="551" r:id="rId20"/>
    <p:sldId id="545" r:id="rId21"/>
    <p:sldId id="532" r:id="rId22"/>
    <p:sldId id="527" r:id="rId23"/>
    <p:sldId id="515" r:id="rId24"/>
    <p:sldId id="556" r:id="rId25"/>
    <p:sldId id="516" r:id="rId26"/>
    <p:sldId id="517" r:id="rId27"/>
    <p:sldId id="518" r:id="rId28"/>
    <p:sldId id="557" r:id="rId29"/>
    <p:sldId id="558" r:id="rId30"/>
    <p:sldId id="531" r:id="rId31"/>
    <p:sldId id="533" r:id="rId32"/>
    <p:sldId id="513" r:id="rId33"/>
    <p:sldId id="534" r:id="rId34"/>
    <p:sldId id="514" r:id="rId35"/>
    <p:sldId id="548" r:id="rId36"/>
    <p:sldId id="535" r:id="rId37"/>
    <p:sldId id="536" r:id="rId38"/>
    <p:sldId id="552" r:id="rId39"/>
    <p:sldId id="554" r:id="rId40"/>
    <p:sldId id="520" r:id="rId41"/>
    <p:sldId id="537" r:id="rId42"/>
    <p:sldId id="547" r:id="rId43"/>
    <p:sldId id="538" r:id="rId44"/>
    <p:sldId id="259" r:id="rId45"/>
  </p:sldIdLst>
  <p:sldSz cx="12192000" cy="6858000"/>
  <p:notesSz cx="6858000" cy="225742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3B225378-0B38-BC42-99CF-32D1041913BE}">
          <p14:sldIdLst>
            <p14:sldId id="506"/>
            <p14:sldId id="507"/>
            <p14:sldId id="541"/>
            <p14:sldId id="521"/>
            <p14:sldId id="408"/>
            <p14:sldId id="406"/>
            <p14:sldId id="525"/>
            <p14:sldId id="522"/>
            <p14:sldId id="539"/>
            <p14:sldId id="542"/>
            <p14:sldId id="540"/>
            <p14:sldId id="543"/>
            <p14:sldId id="508"/>
            <p14:sldId id="544"/>
            <p14:sldId id="523"/>
            <p14:sldId id="549"/>
            <p14:sldId id="550"/>
            <p14:sldId id="551"/>
            <p14:sldId id="545"/>
            <p14:sldId id="532"/>
            <p14:sldId id="527"/>
            <p14:sldId id="515"/>
            <p14:sldId id="556"/>
            <p14:sldId id="516"/>
            <p14:sldId id="517"/>
            <p14:sldId id="518"/>
            <p14:sldId id="557"/>
            <p14:sldId id="558"/>
            <p14:sldId id="531"/>
            <p14:sldId id="533"/>
            <p14:sldId id="513"/>
            <p14:sldId id="534"/>
            <p14:sldId id="514"/>
            <p14:sldId id="548"/>
            <p14:sldId id="535"/>
            <p14:sldId id="536"/>
            <p14:sldId id="552"/>
            <p14:sldId id="554"/>
            <p14:sldId id="520"/>
            <p14:sldId id="537"/>
            <p14:sldId id="547"/>
            <p14:sldId id="538"/>
            <p14:sldId id="259"/>
          </p14:sldIdLst>
        </p14:section>
      </p14:sectionLst>
    </p:ext>
    <p:ext uri="{EFAFB233-063F-42B5-8137-9DF3F51BA10A}">
      <p15:sldGuideLst xmlns="" xmlns:p15="http://schemas.microsoft.com/office/powerpoint/2012/main"/>
    </p:ext>
    <p:ext uri="{2D200454-40CA-4A62-9FC3-DE9A4176ACB9}">
      <p15:notes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B2B2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078" autoAdjust="0"/>
    <p:restoredTop sz="75873"/>
  </p:normalViewPr>
  <p:slideViewPr>
    <p:cSldViewPr snapToObjects="1">
      <p:cViewPr varScale="1">
        <p:scale>
          <a:sx n="89" d="100"/>
          <a:sy n="89" d="100"/>
        </p:scale>
        <p:origin x="-592" y="-96"/>
      </p:cViewPr>
      <p:guideLst>
        <p:guide orient="horz" pos="2160"/>
        <p:guide pos="3840"/>
      </p:guideLst>
    </p:cSldViewPr>
  </p:slideViewPr>
  <p:notesTextViewPr>
    <p:cViewPr>
      <p:scale>
        <a:sx n="1" d="1"/>
        <a:sy n="1" d="1"/>
      </p:scale>
      <p:origin x="0" y="0"/>
    </p:cViewPr>
  </p:notesTextViewPr>
  <p:sorterViewPr>
    <p:cViewPr>
      <p:scale>
        <a:sx n="66" d="100"/>
        <a:sy n="66" d="100"/>
      </p:scale>
      <p:origin x="0" y="0"/>
    </p:cViewPr>
  </p:sorterViewPr>
  <p:notesViewPr>
    <p:cSldViewPr snapToObjects="1">
      <p:cViewPr varScale="1">
        <p:scale>
          <a:sx n="96" d="100"/>
          <a:sy n="96" d="100"/>
        </p:scale>
        <p:origin x="2360" y="168"/>
      </p:cViewPr>
      <p:guideLst/>
    </p:cSldViewPr>
  </p:notes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notesMaster" Target="notesMasters/notesMaster1.xml"/><Relationship Id="rId47" Type="http://schemas.openxmlformats.org/officeDocument/2006/relationships/handoutMaster" Target="handoutMasters/handoutMaster1.xml"/><Relationship Id="rId48" Type="http://schemas.openxmlformats.org/officeDocument/2006/relationships/printerSettings" Target="printerSettings/printerSettings1.bin"/><Relationship Id="rId49" Type="http://schemas.openxmlformats.org/officeDocument/2006/relationships/presProps" Target="presProps.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50" Type="http://schemas.openxmlformats.org/officeDocument/2006/relationships/viewProps" Target="viewProps.xml"/><Relationship Id="rId51" Type="http://schemas.openxmlformats.org/officeDocument/2006/relationships/theme" Target="theme/theme1.xml"/><Relationship Id="rId52"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9" Type="http://schemas.openxmlformats.org/officeDocument/2006/relationships/slide" Target="slides/slide7.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40" Type="http://schemas.openxmlformats.org/officeDocument/2006/relationships/slide" Target="slides/slide38.xml"/><Relationship Id="rId41" Type="http://schemas.openxmlformats.org/officeDocument/2006/relationships/slide" Target="slides/slide39.xml"/><Relationship Id="rId42" Type="http://schemas.openxmlformats.org/officeDocument/2006/relationships/slide" Target="slides/slide40.xml"/><Relationship Id="rId43" Type="http://schemas.openxmlformats.org/officeDocument/2006/relationships/slide" Target="slides/slide41.xml"/><Relationship Id="rId44" Type="http://schemas.openxmlformats.org/officeDocument/2006/relationships/slide" Target="slides/slide42.xml"/><Relationship Id="rId45" Type="http://schemas.openxmlformats.org/officeDocument/2006/relationships/slide" Target="slides/slide4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40DDF14-B273-2E42-B7DA-7F8516463B58}" type="doc">
      <dgm:prSet loTypeId="urn:microsoft.com/office/officeart/2005/8/layout/hProcess9" loCatId="" qsTypeId="urn:microsoft.com/office/officeart/2005/8/quickstyle/simple4" qsCatId="simple" csTypeId="urn:microsoft.com/office/officeart/2005/8/colors/accent1_2" csCatId="accent1" phldr="1"/>
      <dgm:spPr/>
    </dgm:pt>
    <dgm:pt modelId="{A047B421-DC4F-FD4A-9D7B-AFA854291089}">
      <dgm:prSet phldrT="[Text]"/>
      <dgm:spPr>
        <a:gradFill flip="none" rotWithShape="1">
          <a:gsLst>
            <a:gs pos="27000">
              <a:srgbClr val="0000FF"/>
            </a:gs>
            <a:gs pos="92000">
              <a:schemeClr val="tx2">
                <a:lumMod val="60000"/>
                <a:lumOff val="40000"/>
              </a:schemeClr>
            </a:gs>
          </a:gsLst>
          <a:lin ang="0" scaled="0"/>
          <a:tileRect/>
        </a:gradFill>
      </dgm:spPr>
      <dgm:t>
        <a:bodyPr/>
        <a:lstStyle/>
        <a:p>
          <a:r>
            <a:rPr lang="en-US" dirty="0" smtClean="0"/>
            <a:t>Read input data using panda </a:t>
          </a:r>
          <a:endParaRPr lang="en-US" dirty="0"/>
        </a:p>
      </dgm:t>
    </dgm:pt>
    <dgm:pt modelId="{05824561-BFC8-5145-A08C-DB13108EC128}" type="parTrans" cxnId="{EE660374-AF75-2341-80A0-C882E4779292}">
      <dgm:prSet/>
      <dgm:spPr/>
      <dgm:t>
        <a:bodyPr/>
        <a:lstStyle/>
        <a:p>
          <a:endParaRPr lang="en-US"/>
        </a:p>
      </dgm:t>
    </dgm:pt>
    <dgm:pt modelId="{3D19400A-3FF1-A04E-87AA-C9C227F21A19}" type="sibTrans" cxnId="{EE660374-AF75-2341-80A0-C882E4779292}">
      <dgm:prSet/>
      <dgm:spPr/>
      <dgm:t>
        <a:bodyPr/>
        <a:lstStyle/>
        <a:p>
          <a:endParaRPr lang="en-US"/>
        </a:p>
      </dgm:t>
    </dgm:pt>
    <dgm:pt modelId="{B9828AD2-A39B-244E-B59E-DC3A7829553F}">
      <dgm:prSet phldrT="[Text]"/>
      <dgm:spPr>
        <a:gradFill flip="none" rotWithShape="1">
          <a:gsLst>
            <a:gs pos="24000">
              <a:srgbClr val="0000FF"/>
            </a:gs>
            <a:gs pos="100000">
              <a:schemeClr val="tx2">
                <a:lumMod val="60000"/>
                <a:lumOff val="40000"/>
              </a:schemeClr>
            </a:gs>
          </a:gsLst>
          <a:lin ang="0" scaled="1"/>
          <a:tileRect/>
        </a:gradFill>
      </dgm:spPr>
      <dgm:t>
        <a:bodyPr/>
        <a:lstStyle/>
        <a:p>
          <a:r>
            <a:rPr lang="en-US" dirty="0" smtClean="0"/>
            <a:t>Data-Exploration and insights using </a:t>
          </a:r>
          <a:r>
            <a:rPr lang="en-US" dirty="0" err="1" smtClean="0"/>
            <a:t>matplot</a:t>
          </a:r>
          <a:r>
            <a:rPr lang="en-US" dirty="0" smtClean="0"/>
            <a:t> lib </a:t>
          </a:r>
          <a:r>
            <a:rPr lang="en-US" dirty="0" smtClean="0"/>
            <a:t>and pandas</a:t>
          </a:r>
          <a:endParaRPr lang="en-US" dirty="0"/>
        </a:p>
      </dgm:t>
    </dgm:pt>
    <dgm:pt modelId="{AE108018-1DAF-9945-930D-4E798B7C3F79}" type="parTrans" cxnId="{1C8C71C3-02E6-8D45-86B6-9FE5ED26F589}">
      <dgm:prSet/>
      <dgm:spPr/>
      <dgm:t>
        <a:bodyPr/>
        <a:lstStyle/>
        <a:p>
          <a:endParaRPr lang="en-US"/>
        </a:p>
      </dgm:t>
    </dgm:pt>
    <dgm:pt modelId="{D68D0870-29E1-5A46-A834-9A60023A176E}" type="sibTrans" cxnId="{1C8C71C3-02E6-8D45-86B6-9FE5ED26F589}">
      <dgm:prSet/>
      <dgm:spPr/>
      <dgm:t>
        <a:bodyPr/>
        <a:lstStyle/>
        <a:p>
          <a:endParaRPr lang="en-US"/>
        </a:p>
      </dgm:t>
    </dgm:pt>
    <dgm:pt modelId="{F30E2174-42FF-D448-894F-AD9A03D56984}">
      <dgm:prSet phldrT="[Text]"/>
      <dgm:spPr>
        <a:gradFill flip="none" rotWithShape="1">
          <a:gsLst>
            <a:gs pos="27000">
              <a:srgbClr val="0000FF"/>
            </a:gs>
            <a:gs pos="92000">
              <a:schemeClr val="accent1">
                <a:hueOff val="0"/>
                <a:satOff val="0"/>
                <a:lumOff val="0"/>
                <a:alphaOff val="0"/>
                <a:tint val="50000"/>
                <a:shade val="100000"/>
                <a:satMod val="350000"/>
              </a:schemeClr>
            </a:gs>
          </a:gsLst>
          <a:lin ang="0" scaled="1"/>
          <a:tileRect/>
        </a:gradFill>
      </dgm:spPr>
      <dgm:t>
        <a:bodyPr/>
        <a:lstStyle/>
        <a:p>
          <a:r>
            <a:rPr lang="en-US" dirty="0" err="1" smtClean="0"/>
            <a:t>XGBoost</a:t>
          </a:r>
          <a:r>
            <a:rPr lang="en-US" dirty="0" smtClean="0"/>
            <a:t> based iterative model training using various </a:t>
          </a:r>
          <a:r>
            <a:rPr lang="en-US" dirty="0" err="1" smtClean="0"/>
            <a:t>eval</a:t>
          </a:r>
          <a:r>
            <a:rPr lang="en-US" dirty="0" smtClean="0"/>
            <a:t> function</a:t>
          </a:r>
          <a:endParaRPr lang="en-US" dirty="0"/>
        </a:p>
      </dgm:t>
    </dgm:pt>
    <dgm:pt modelId="{1A7F9DFB-E73E-0C4B-9F26-03DA0C018F97}" type="parTrans" cxnId="{F0AF7CFF-98B4-4949-8546-462CEC6AC91D}">
      <dgm:prSet/>
      <dgm:spPr/>
      <dgm:t>
        <a:bodyPr/>
        <a:lstStyle/>
        <a:p>
          <a:endParaRPr lang="en-US"/>
        </a:p>
      </dgm:t>
    </dgm:pt>
    <dgm:pt modelId="{84FD808F-EE83-4140-938A-4F6898C67EDB}" type="sibTrans" cxnId="{F0AF7CFF-98B4-4949-8546-462CEC6AC91D}">
      <dgm:prSet/>
      <dgm:spPr/>
      <dgm:t>
        <a:bodyPr/>
        <a:lstStyle/>
        <a:p>
          <a:endParaRPr lang="en-US"/>
        </a:p>
      </dgm:t>
    </dgm:pt>
    <dgm:pt modelId="{D748735F-E8B4-384A-8274-FF0D7F8D5E49}">
      <dgm:prSet phldrT="[Text]"/>
      <dgm:spPr>
        <a:gradFill flip="none" rotWithShape="1">
          <a:gsLst>
            <a:gs pos="28000">
              <a:srgbClr val="0000FF"/>
            </a:gs>
            <a:gs pos="96000">
              <a:schemeClr val="accent1">
                <a:hueOff val="0"/>
                <a:satOff val="0"/>
                <a:lumOff val="0"/>
                <a:alphaOff val="0"/>
                <a:tint val="50000"/>
                <a:shade val="100000"/>
                <a:satMod val="350000"/>
              </a:schemeClr>
            </a:gs>
          </a:gsLst>
          <a:lin ang="0" scaled="1"/>
          <a:tileRect/>
        </a:gradFill>
      </dgm:spPr>
      <dgm:t>
        <a:bodyPr/>
        <a:lstStyle/>
        <a:p>
          <a:r>
            <a:rPr lang="en-US" dirty="0" smtClean="0"/>
            <a:t>Scoring/Generalization</a:t>
          </a:r>
          <a:endParaRPr lang="en-US" dirty="0"/>
        </a:p>
      </dgm:t>
    </dgm:pt>
    <dgm:pt modelId="{35E360CD-61AB-5C46-893D-4300F058CC35}" type="parTrans" cxnId="{2BA71A38-B6E5-3E44-A60D-DA7AAA26A1E9}">
      <dgm:prSet/>
      <dgm:spPr/>
      <dgm:t>
        <a:bodyPr/>
        <a:lstStyle/>
        <a:p>
          <a:endParaRPr lang="en-US"/>
        </a:p>
      </dgm:t>
    </dgm:pt>
    <dgm:pt modelId="{F3A83BC9-31CB-3C49-B92A-AEA6496F764C}" type="sibTrans" cxnId="{2BA71A38-B6E5-3E44-A60D-DA7AAA26A1E9}">
      <dgm:prSet/>
      <dgm:spPr/>
      <dgm:t>
        <a:bodyPr/>
        <a:lstStyle/>
        <a:p>
          <a:endParaRPr lang="en-US"/>
        </a:p>
      </dgm:t>
    </dgm:pt>
    <dgm:pt modelId="{42896262-48BD-9F43-BC42-57FCEE65FAAB}">
      <dgm:prSet phldrT="[Text]"/>
      <dgm:spPr>
        <a:gradFill flip="none" rotWithShape="1">
          <a:gsLst>
            <a:gs pos="24000">
              <a:srgbClr val="0000FF"/>
            </a:gs>
            <a:gs pos="100000">
              <a:schemeClr val="tx2">
                <a:lumMod val="60000"/>
                <a:lumOff val="40000"/>
              </a:schemeClr>
            </a:gs>
          </a:gsLst>
          <a:lin ang="0" scaled="1"/>
          <a:tileRect/>
        </a:gradFill>
      </dgm:spPr>
      <dgm:t>
        <a:bodyPr/>
        <a:lstStyle/>
        <a:p>
          <a:r>
            <a:rPr lang="en-US" dirty="0" smtClean="0"/>
            <a:t>Preprocessing</a:t>
          </a:r>
        </a:p>
        <a:p>
          <a:r>
            <a:rPr lang="en-US" dirty="0" smtClean="0"/>
            <a:t>1.Cleaning</a:t>
          </a:r>
        </a:p>
        <a:p>
          <a:r>
            <a:rPr lang="en-US" dirty="0" smtClean="0"/>
            <a:t>2.Onehot encoding</a:t>
          </a:r>
        </a:p>
        <a:p>
          <a:r>
            <a:rPr lang="en-US" dirty="0" smtClean="0"/>
            <a:t>3.Sring Encoding</a:t>
          </a:r>
        </a:p>
      </dgm:t>
    </dgm:pt>
    <dgm:pt modelId="{D004A508-6137-0E4E-9E54-02E1C1D84061}" type="parTrans" cxnId="{EE5B5292-0424-0B4C-9E50-BF89D18DCDB6}">
      <dgm:prSet/>
      <dgm:spPr/>
      <dgm:t>
        <a:bodyPr/>
        <a:lstStyle/>
        <a:p>
          <a:endParaRPr lang="en-US"/>
        </a:p>
      </dgm:t>
    </dgm:pt>
    <dgm:pt modelId="{79537704-D1B8-554E-AE10-5B8BBFD040B9}" type="sibTrans" cxnId="{EE5B5292-0424-0B4C-9E50-BF89D18DCDB6}">
      <dgm:prSet/>
      <dgm:spPr/>
      <dgm:t>
        <a:bodyPr/>
        <a:lstStyle/>
        <a:p>
          <a:endParaRPr lang="en-US"/>
        </a:p>
      </dgm:t>
    </dgm:pt>
    <dgm:pt modelId="{0BCBA756-8F41-C540-ACDD-89C446B93766}">
      <dgm:prSet phldrT="[Text]"/>
      <dgm:spPr>
        <a:gradFill flip="none" rotWithShape="1">
          <a:gsLst>
            <a:gs pos="24000">
              <a:srgbClr val="0000FF"/>
            </a:gs>
            <a:gs pos="100000">
              <a:schemeClr val="tx2">
                <a:lumMod val="60000"/>
                <a:lumOff val="40000"/>
              </a:schemeClr>
            </a:gs>
          </a:gsLst>
          <a:lin ang="0" scaled="1"/>
          <a:tileRect/>
        </a:gradFill>
      </dgm:spPr>
      <dgm:t>
        <a:bodyPr/>
        <a:lstStyle/>
        <a:p>
          <a:r>
            <a:rPr lang="en-US" dirty="0" smtClean="0"/>
            <a:t>Feature Engineering</a:t>
          </a:r>
        </a:p>
      </dgm:t>
    </dgm:pt>
    <dgm:pt modelId="{7AFBFEA1-CABD-CE49-BD2F-F93BE449086D}" type="parTrans" cxnId="{0BC2EA0E-526E-0B43-8F6F-33E114AF4774}">
      <dgm:prSet/>
      <dgm:spPr/>
    </dgm:pt>
    <dgm:pt modelId="{DAE40FDD-4E86-6248-904D-61745216B7CF}" type="sibTrans" cxnId="{0BC2EA0E-526E-0B43-8F6F-33E114AF4774}">
      <dgm:prSet/>
      <dgm:spPr/>
    </dgm:pt>
    <dgm:pt modelId="{94AA07FB-8919-0341-B9DA-2A14D19FEFAD}" type="pres">
      <dgm:prSet presAssocID="{E40DDF14-B273-2E42-B7DA-7F8516463B58}" presName="CompostProcess" presStyleCnt="0">
        <dgm:presLayoutVars>
          <dgm:dir/>
          <dgm:resizeHandles val="exact"/>
        </dgm:presLayoutVars>
      </dgm:prSet>
      <dgm:spPr/>
    </dgm:pt>
    <dgm:pt modelId="{D2E98E7A-322C-934C-BECB-5C2DAD167A75}" type="pres">
      <dgm:prSet presAssocID="{E40DDF14-B273-2E42-B7DA-7F8516463B58}" presName="arrow" presStyleLbl="bgShp" presStyleIdx="0" presStyleCnt="1" custScaleX="117647"/>
      <dgm:spPr>
        <a:gradFill flip="none" rotWithShape="1">
          <a:gsLst>
            <a:gs pos="0">
              <a:srgbClr val="FF0000"/>
            </a:gs>
            <a:gs pos="80000">
              <a:srgbClr val="000000"/>
            </a:gs>
          </a:gsLst>
          <a:path path="circle">
            <a:fillToRect l="100000" t="100000"/>
          </a:path>
          <a:tileRect r="-100000" b="-100000"/>
        </a:gradFill>
      </dgm:spPr>
    </dgm:pt>
    <dgm:pt modelId="{2713AE69-67DE-8B4A-8920-800AFA497A79}" type="pres">
      <dgm:prSet presAssocID="{E40DDF14-B273-2E42-B7DA-7F8516463B58}" presName="linearProcess" presStyleCnt="0"/>
      <dgm:spPr/>
    </dgm:pt>
    <dgm:pt modelId="{B31F89BA-B05A-2B44-9EE2-2BD091450BBF}" type="pres">
      <dgm:prSet presAssocID="{A047B421-DC4F-FD4A-9D7B-AFA854291089}" presName="textNode" presStyleLbl="node1" presStyleIdx="0" presStyleCnt="6" custScaleX="31214" custScaleY="92719" custLinFactX="-27523" custLinFactNeighborX="-100000" custLinFactNeighborY="2218">
        <dgm:presLayoutVars>
          <dgm:bulletEnabled val="1"/>
        </dgm:presLayoutVars>
      </dgm:prSet>
      <dgm:spPr/>
      <dgm:t>
        <a:bodyPr/>
        <a:lstStyle/>
        <a:p>
          <a:endParaRPr lang="en-US"/>
        </a:p>
      </dgm:t>
    </dgm:pt>
    <dgm:pt modelId="{B6EF17C0-642C-5C41-AC98-B7F973412660}" type="pres">
      <dgm:prSet presAssocID="{3D19400A-3FF1-A04E-87AA-C9C227F21A19}" presName="sibTrans" presStyleCnt="0"/>
      <dgm:spPr/>
    </dgm:pt>
    <dgm:pt modelId="{9C096E99-81B8-F245-99F2-000917E487B8}" type="pres">
      <dgm:prSet presAssocID="{B9828AD2-A39B-244E-B59E-DC3A7829553F}" presName="textNode" presStyleLbl="node1" presStyleIdx="1" presStyleCnt="6" custScaleX="37558" custLinFactX="-14575" custLinFactNeighborX="-100000" custLinFactNeighborY="2218">
        <dgm:presLayoutVars>
          <dgm:bulletEnabled val="1"/>
        </dgm:presLayoutVars>
      </dgm:prSet>
      <dgm:spPr/>
      <dgm:t>
        <a:bodyPr/>
        <a:lstStyle/>
        <a:p>
          <a:endParaRPr lang="en-US"/>
        </a:p>
      </dgm:t>
    </dgm:pt>
    <dgm:pt modelId="{62B4DD03-267B-364B-BF17-E28A02C9553E}" type="pres">
      <dgm:prSet presAssocID="{D68D0870-29E1-5A46-A834-9A60023A176E}" presName="sibTrans" presStyleCnt="0"/>
      <dgm:spPr/>
    </dgm:pt>
    <dgm:pt modelId="{7C26A71D-CBB5-474F-A189-D6F6258D76D0}" type="pres">
      <dgm:prSet presAssocID="{42896262-48BD-9F43-BC42-57FCEE65FAAB}" presName="textNode" presStyleLbl="node1" presStyleIdx="2" presStyleCnt="6" custScaleX="42578" custScaleY="92717" custLinFactX="-11004" custLinFactNeighborX="-100000" custLinFactNeighborY="1900">
        <dgm:presLayoutVars>
          <dgm:bulletEnabled val="1"/>
        </dgm:presLayoutVars>
      </dgm:prSet>
      <dgm:spPr/>
      <dgm:t>
        <a:bodyPr/>
        <a:lstStyle/>
        <a:p>
          <a:endParaRPr lang="en-US"/>
        </a:p>
      </dgm:t>
    </dgm:pt>
    <dgm:pt modelId="{FA41E7F9-BC25-3148-AB3E-D280425B61A9}" type="pres">
      <dgm:prSet presAssocID="{79537704-D1B8-554E-AE10-5B8BBFD040B9}" presName="sibTrans" presStyleCnt="0"/>
      <dgm:spPr/>
    </dgm:pt>
    <dgm:pt modelId="{BF1A6C1A-3E72-634D-A656-E8DB40A70CCF}" type="pres">
      <dgm:prSet presAssocID="{0BCBA756-8F41-C540-ACDD-89C446B93766}" presName="textNode" presStyleLbl="node1" presStyleIdx="3" presStyleCnt="6" custScaleX="31187" custScaleY="95563" custLinFactX="-2940" custLinFactNeighborX="-100000">
        <dgm:presLayoutVars>
          <dgm:bulletEnabled val="1"/>
        </dgm:presLayoutVars>
      </dgm:prSet>
      <dgm:spPr/>
      <dgm:t>
        <a:bodyPr/>
        <a:lstStyle/>
        <a:p>
          <a:endParaRPr lang="en-US"/>
        </a:p>
      </dgm:t>
    </dgm:pt>
    <dgm:pt modelId="{D6D0778F-FC2C-B74A-B2D5-E8913B673AB0}" type="pres">
      <dgm:prSet presAssocID="{DAE40FDD-4E86-6248-904D-61745216B7CF}" presName="sibTrans" presStyleCnt="0"/>
      <dgm:spPr/>
    </dgm:pt>
    <dgm:pt modelId="{641A94A7-3AB3-9948-9BCF-53572608B995}" type="pres">
      <dgm:prSet presAssocID="{F30E2174-42FF-D448-894F-AD9A03D56984}" presName="textNode" presStyleLbl="node1" presStyleIdx="4" presStyleCnt="6" custScaleX="32581" custScaleY="103470" custLinFactX="-1093" custLinFactNeighborX="-100000" custLinFactNeighborY="165">
        <dgm:presLayoutVars>
          <dgm:bulletEnabled val="1"/>
        </dgm:presLayoutVars>
      </dgm:prSet>
      <dgm:spPr/>
      <dgm:t>
        <a:bodyPr/>
        <a:lstStyle/>
        <a:p>
          <a:endParaRPr lang="en-US"/>
        </a:p>
      </dgm:t>
    </dgm:pt>
    <dgm:pt modelId="{E5567119-98FA-6246-9449-B30680C28D39}" type="pres">
      <dgm:prSet presAssocID="{84FD808F-EE83-4140-938A-4F6898C67EDB}" presName="sibTrans" presStyleCnt="0"/>
      <dgm:spPr/>
    </dgm:pt>
    <dgm:pt modelId="{75D4E6DC-765B-F145-AB02-F7936D000AA8}" type="pres">
      <dgm:prSet presAssocID="{D748735F-E8B4-384A-8274-FF0D7F8D5E49}" presName="textNode" presStyleLbl="node1" presStyleIdx="5" presStyleCnt="6" custScaleX="26417" custLinFactNeighborX="63749" custLinFactNeighborY="2218">
        <dgm:presLayoutVars>
          <dgm:bulletEnabled val="1"/>
        </dgm:presLayoutVars>
      </dgm:prSet>
      <dgm:spPr/>
      <dgm:t>
        <a:bodyPr/>
        <a:lstStyle/>
        <a:p>
          <a:endParaRPr lang="en-US"/>
        </a:p>
      </dgm:t>
    </dgm:pt>
  </dgm:ptLst>
  <dgm:cxnLst>
    <dgm:cxn modelId="{1C8C71C3-02E6-8D45-86B6-9FE5ED26F589}" srcId="{E40DDF14-B273-2E42-B7DA-7F8516463B58}" destId="{B9828AD2-A39B-244E-B59E-DC3A7829553F}" srcOrd="1" destOrd="0" parTransId="{AE108018-1DAF-9945-930D-4E798B7C3F79}" sibTransId="{D68D0870-29E1-5A46-A834-9A60023A176E}"/>
    <dgm:cxn modelId="{0BC2EA0E-526E-0B43-8F6F-33E114AF4774}" srcId="{E40DDF14-B273-2E42-B7DA-7F8516463B58}" destId="{0BCBA756-8F41-C540-ACDD-89C446B93766}" srcOrd="3" destOrd="0" parTransId="{7AFBFEA1-CABD-CE49-BD2F-F93BE449086D}" sibTransId="{DAE40FDD-4E86-6248-904D-61745216B7CF}"/>
    <dgm:cxn modelId="{276D9C52-0A0D-7D42-ADA8-E121F5FC79FE}" type="presOf" srcId="{F30E2174-42FF-D448-894F-AD9A03D56984}" destId="{641A94A7-3AB3-9948-9BCF-53572608B995}" srcOrd="0" destOrd="0" presId="urn:microsoft.com/office/officeart/2005/8/layout/hProcess9"/>
    <dgm:cxn modelId="{2BA71A38-B6E5-3E44-A60D-DA7AAA26A1E9}" srcId="{E40DDF14-B273-2E42-B7DA-7F8516463B58}" destId="{D748735F-E8B4-384A-8274-FF0D7F8D5E49}" srcOrd="5" destOrd="0" parTransId="{35E360CD-61AB-5C46-893D-4300F058CC35}" sibTransId="{F3A83BC9-31CB-3C49-B92A-AEA6496F764C}"/>
    <dgm:cxn modelId="{16919F1B-35AB-724A-BAED-7894BC084005}" type="presOf" srcId="{E40DDF14-B273-2E42-B7DA-7F8516463B58}" destId="{94AA07FB-8919-0341-B9DA-2A14D19FEFAD}" srcOrd="0" destOrd="0" presId="urn:microsoft.com/office/officeart/2005/8/layout/hProcess9"/>
    <dgm:cxn modelId="{4DCF9AD4-3E0A-7E4B-A444-0273619209A0}" type="presOf" srcId="{B9828AD2-A39B-244E-B59E-DC3A7829553F}" destId="{9C096E99-81B8-F245-99F2-000917E487B8}" srcOrd="0" destOrd="0" presId="urn:microsoft.com/office/officeart/2005/8/layout/hProcess9"/>
    <dgm:cxn modelId="{A62BDB24-F7B9-C94E-96CC-ED54ECC5D44D}" type="presOf" srcId="{A047B421-DC4F-FD4A-9D7B-AFA854291089}" destId="{B31F89BA-B05A-2B44-9EE2-2BD091450BBF}" srcOrd="0" destOrd="0" presId="urn:microsoft.com/office/officeart/2005/8/layout/hProcess9"/>
    <dgm:cxn modelId="{B0B5C524-67F3-6947-BD99-770DA8FAE0D6}" type="presOf" srcId="{42896262-48BD-9F43-BC42-57FCEE65FAAB}" destId="{7C26A71D-CBB5-474F-A189-D6F6258D76D0}" srcOrd="0" destOrd="0" presId="urn:microsoft.com/office/officeart/2005/8/layout/hProcess9"/>
    <dgm:cxn modelId="{EE660374-AF75-2341-80A0-C882E4779292}" srcId="{E40DDF14-B273-2E42-B7DA-7F8516463B58}" destId="{A047B421-DC4F-FD4A-9D7B-AFA854291089}" srcOrd="0" destOrd="0" parTransId="{05824561-BFC8-5145-A08C-DB13108EC128}" sibTransId="{3D19400A-3FF1-A04E-87AA-C9C227F21A19}"/>
    <dgm:cxn modelId="{EE5B5292-0424-0B4C-9E50-BF89D18DCDB6}" srcId="{E40DDF14-B273-2E42-B7DA-7F8516463B58}" destId="{42896262-48BD-9F43-BC42-57FCEE65FAAB}" srcOrd="2" destOrd="0" parTransId="{D004A508-6137-0E4E-9E54-02E1C1D84061}" sibTransId="{79537704-D1B8-554E-AE10-5B8BBFD040B9}"/>
    <dgm:cxn modelId="{F0AF7CFF-98B4-4949-8546-462CEC6AC91D}" srcId="{E40DDF14-B273-2E42-B7DA-7F8516463B58}" destId="{F30E2174-42FF-D448-894F-AD9A03D56984}" srcOrd="4" destOrd="0" parTransId="{1A7F9DFB-E73E-0C4B-9F26-03DA0C018F97}" sibTransId="{84FD808F-EE83-4140-938A-4F6898C67EDB}"/>
    <dgm:cxn modelId="{42497FBB-0EE1-5F40-822B-8876F3547188}" type="presOf" srcId="{0BCBA756-8F41-C540-ACDD-89C446B93766}" destId="{BF1A6C1A-3E72-634D-A656-E8DB40A70CCF}" srcOrd="0" destOrd="0" presId="urn:microsoft.com/office/officeart/2005/8/layout/hProcess9"/>
    <dgm:cxn modelId="{7717E51B-A875-5F40-B786-75DFAFEFEB7F}" type="presOf" srcId="{D748735F-E8B4-384A-8274-FF0D7F8D5E49}" destId="{75D4E6DC-765B-F145-AB02-F7936D000AA8}" srcOrd="0" destOrd="0" presId="urn:microsoft.com/office/officeart/2005/8/layout/hProcess9"/>
    <dgm:cxn modelId="{003FAD01-D80B-7348-9DD7-27645176B8C5}" type="presParOf" srcId="{94AA07FB-8919-0341-B9DA-2A14D19FEFAD}" destId="{D2E98E7A-322C-934C-BECB-5C2DAD167A75}" srcOrd="0" destOrd="0" presId="urn:microsoft.com/office/officeart/2005/8/layout/hProcess9"/>
    <dgm:cxn modelId="{36B0BE0F-4D3E-4C4C-8601-CF74E76B5026}" type="presParOf" srcId="{94AA07FB-8919-0341-B9DA-2A14D19FEFAD}" destId="{2713AE69-67DE-8B4A-8920-800AFA497A79}" srcOrd="1" destOrd="0" presId="urn:microsoft.com/office/officeart/2005/8/layout/hProcess9"/>
    <dgm:cxn modelId="{E98B5B05-45A3-AA4B-B157-59931D1DE4D7}" type="presParOf" srcId="{2713AE69-67DE-8B4A-8920-800AFA497A79}" destId="{B31F89BA-B05A-2B44-9EE2-2BD091450BBF}" srcOrd="0" destOrd="0" presId="urn:microsoft.com/office/officeart/2005/8/layout/hProcess9"/>
    <dgm:cxn modelId="{E8039FC3-2B10-7044-B567-9CFB79A2EFAF}" type="presParOf" srcId="{2713AE69-67DE-8B4A-8920-800AFA497A79}" destId="{B6EF17C0-642C-5C41-AC98-B7F973412660}" srcOrd="1" destOrd="0" presId="urn:microsoft.com/office/officeart/2005/8/layout/hProcess9"/>
    <dgm:cxn modelId="{6F466EF8-F8D4-754F-BB14-CF782D8BA78D}" type="presParOf" srcId="{2713AE69-67DE-8B4A-8920-800AFA497A79}" destId="{9C096E99-81B8-F245-99F2-000917E487B8}" srcOrd="2" destOrd="0" presId="urn:microsoft.com/office/officeart/2005/8/layout/hProcess9"/>
    <dgm:cxn modelId="{28F5A85D-BB7A-8C49-8143-0EB7AB1F149B}" type="presParOf" srcId="{2713AE69-67DE-8B4A-8920-800AFA497A79}" destId="{62B4DD03-267B-364B-BF17-E28A02C9553E}" srcOrd="3" destOrd="0" presId="urn:microsoft.com/office/officeart/2005/8/layout/hProcess9"/>
    <dgm:cxn modelId="{356582AF-7A1B-8E44-9AC5-E22687648121}" type="presParOf" srcId="{2713AE69-67DE-8B4A-8920-800AFA497A79}" destId="{7C26A71D-CBB5-474F-A189-D6F6258D76D0}" srcOrd="4" destOrd="0" presId="urn:microsoft.com/office/officeart/2005/8/layout/hProcess9"/>
    <dgm:cxn modelId="{A15F4E31-EF4B-C24B-9EE9-C14C4F64C2B2}" type="presParOf" srcId="{2713AE69-67DE-8B4A-8920-800AFA497A79}" destId="{FA41E7F9-BC25-3148-AB3E-D280425B61A9}" srcOrd="5" destOrd="0" presId="urn:microsoft.com/office/officeart/2005/8/layout/hProcess9"/>
    <dgm:cxn modelId="{46FD9CDA-32C5-6043-99E9-51A3017372DE}" type="presParOf" srcId="{2713AE69-67DE-8B4A-8920-800AFA497A79}" destId="{BF1A6C1A-3E72-634D-A656-E8DB40A70CCF}" srcOrd="6" destOrd="0" presId="urn:microsoft.com/office/officeart/2005/8/layout/hProcess9"/>
    <dgm:cxn modelId="{FD34A1E9-1841-AD4B-86F4-6FE48956B470}" type="presParOf" srcId="{2713AE69-67DE-8B4A-8920-800AFA497A79}" destId="{D6D0778F-FC2C-B74A-B2D5-E8913B673AB0}" srcOrd="7" destOrd="0" presId="urn:microsoft.com/office/officeart/2005/8/layout/hProcess9"/>
    <dgm:cxn modelId="{36A9343C-8110-9645-957D-6FF0BA55C7A6}" type="presParOf" srcId="{2713AE69-67DE-8B4A-8920-800AFA497A79}" destId="{641A94A7-3AB3-9948-9BCF-53572608B995}" srcOrd="8" destOrd="0" presId="urn:microsoft.com/office/officeart/2005/8/layout/hProcess9"/>
    <dgm:cxn modelId="{BC533CFD-8E3C-2546-82E4-2D2203AD3262}" type="presParOf" srcId="{2713AE69-67DE-8B4A-8920-800AFA497A79}" destId="{E5567119-98FA-6246-9449-B30680C28D39}" srcOrd="9" destOrd="0" presId="urn:microsoft.com/office/officeart/2005/8/layout/hProcess9"/>
    <dgm:cxn modelId="{4A5AC6BE-94DC-4D45-B1DD-81DF843AE163}" type="presParOf" srcId="{2713AE69-67DE-8B4A-8920-800AFA497A79}" destId="{75D4E6DC-765B-F145-AB02-F7936D000AA8}" srcOrd="10" destOrd="0" presId="urn:microsoft.com/office/officeart/2005/8/layout/hProcess9"/>
  </dgm:cxnLst>
  <dgm:bg>
    <a:gradFill flip="none" rotWithShape="1">
      <a:gsLst>
        <a:gs pos="0">
          <a:schemeClr val="accent3"/>
        </a:gs>
        <a:gs pos="70000">
          <a:srgbClr val="000000"/>
        </a:gs>
      </a:gsLst>
      <a:path path="circle">
        <a:fillToRect t="100000" r="100000"/>
      </a:path>
      <a:tileRect l="-100000" b="-100000"/>
    </a:grad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40DDF14-B273-2E42-B7DA-7F8516463B58}" type="doc">
      <dgm:prSet loTypeId="urn:microsoft.com/office/officeart/2005/8/layout/cycle2" loCatId="" qsTypeId="urn:microsoft.com/office/officeart/2005/8/quickstyle/simple4" qsCatId="simple" csTypeId="urn:microsoft.com/office/officeart/2005/8/colors/accent1_2" csCatId="accent1" phldr="1"/>
      <dgm:spPr/>
    </dgm:pt>
    <dgm:pt modelId="{A047B421-DC4F-FD4A-9D7B-AFA854291089}">
      <dgm:prSet phldrT="[Text]"/>
      <dgm:spPr>
        <a:gradFill flip="none" rotWithShape="1">
          <a:gsLst>
            <a:gs pos="27000">
              <a:srgbClr val="0000FF"/>
            </a:gs>
            <a:gs pos="92000">
              <a:schemeClr val="tx2">
                <a:lumMod val="60000"/>
                <a:lumOff val="40000"/>
              </a:schemeClr>
            </a:gs>
          </a:gsLst>
          <a:lin ang="0" scaled="0"/>
          <a:tileRect/>
        </a:gradFill>
      </dgm:spPr>
      <dgm:t>
        <a:bodyPr/>
        <a:lstStyle/>
        <a:p>
          <a:r>
            <a:rPr lang="en-US" dirty="0" smtClean="0"/>
            <a:t>Candidate Model</a:t>
          </a:r>
          <a:endParaRPr lang="en-US" dirty="0"/>
        </a:p>
      </dgm:t>
    </dgm:pt>
    <dgm:pt modelId="{05824561-BFC8-5145-A08C-DB13108EC128}" type="parTrans" cxnId="{EE660374-AF75-2341-80A0-C882E4779292}">
      <dgm:prSet/>
      <dgm:spPr/>
      <dgm:t>
        <a:bodyPr/>
        <a:lstStyle/>
        <a:p>
          <a:endParaRPr lang="en-US"/>
        </a:p>
      </dgm:t>
    </dgm:pt>
    <dgm:pt modelId="{3D19400A-3FF1-A04E-87AA-C9C227F21A19}" type="sibTrans" cxnId="{EE660374-AF75-2341-80A0-C882E4779292}">
      <dgm:prSet/>
      <dgm:spPr/>
      <dgm:t>
        <a:bodyPr/>
        <a:lstStyle/>
        <a:p>
          <a:endParaRPr lang="en-US"/>
        </a:p>
      </dgm:t>
    </dgm:pt>
    <dgm:pt modelId="{B9828AD2-A39B-244E-B59E-DC3A7829553F}">
      <dgm:prSet phldrT="[Text]"/>
      <dgm:spPr>
        <a:gradFill flip="none" rotWithShape="1">
          <a:gsLst>
            <a:gs pos="24000">
              <a:srgbClr val="0000FF"/>
            </a:gs>
            <a:gs pos="100000">
              <a:schemeClr val="tx2">
                <a:lumMod val="60000"/>
                <a:lumOff val="40000"/>
              </a:schemeClr>
            </a:gs>
          </a:gsLst>
          <a:lin ang="0" scaled="1"/>
          <a:tileRect/>
        </a:gradFill>
      </dgm:spPr>
      <dgm:t>
        <a:bodyPr/>
        <a:lstStyle/>
        <a:p>
          <a:r>
            <a:rPr lang="en-US" dirty="0" smtClean="0"/>
            <a:t>Train </a:t>
          </a:r>
          <a:endParaRPr lang="en-US" dirty="0"/>
        </a:p>
      </dgm:t>
    </dgm:pt>
    <dgm:pt modelId="{AE108018-1DAF-9945-930D-4E798B7C3F79}" type="parTrans" cxnId="{1C8C71C3-02E6-8D45-86B6-9FE5ED26F589}">
      <dgm:prSet/>
      <dgm:spPr/>
      <dgm:t>
        <a:bodyPr/>
        <a:lstStyle/>
        <a:p>
          <a:endParaRPr lang="en-US"/>
        </a:p>
      </dgm:t>
    </dgm:pt>
    <dgm:pt modelId="{D68D0870-29E1-5A46-A834-9A60023A176E}" type="sibTrans" cxnId="{1C8C71C3-02E6-8D45-86B6-9FE5ED26F589}">
      <dgm:prSet/>
      <dgm:spPr/>
      <dgm:t>
        <a:bodyPr/>
        <a:lstStyle/>
        <a:p>
          <a:endParaRPr lang="en-US"/>
        </a:p>
      </dgm:t>
    </dgm:pt>
    <dgm:pt modelId="{F30E2174-42FF-D448-894F-AD9A03D56984}">
      <dgm:prSet phldrT="[Text]"/>
      <dgm:spPr>
        <a:gradFill flip="none" rotWithShape="1">
          <a:gsLst>
            <a:gs pos="27000">
              <a:srgbClr val="0000FF"/>
            </a:gs>
            <a:gs pos="92000">
              <a:schemeClr val="accent1">
                <a:hueOff val="0"/>
                <a:satOff val="0"/>
                <a:lumOff val="0"/>
                <a:alphaOff val="0"/>
                <a:tint val="50000"/>
                <a:shade val="100000"/>
                <a:satMod val="350000"/>
              </a:schemeClr>
            </a:gs>
          </a:gsLst>
          <a:lin ang="0" scaled="1"/>
          <a:tileRect/>
        </a:gradFill>
      </dgm:spPr>
      <dgm:t>
        <a:bodyPr/>
        <a:lstStyle/>
        <a:p>
          <a:r>
            <a:rPr lang="en-US" dirty="0" smtClean="0"/>
            <a:t>Adjust</a:t>
          </a:r>
          <a:endParaRPr lang="en-US" dirty="0"/>
        </a:p>
      </dgm:t>
    </dgm:pt>
    <dgm:pt modelId="{1A7F9DFB-E73E-0C4B-9F26-03DA0C018F97}" type="parTrans" cxnId="{F0AF7CFF-98B4-4949-8546-462CEC6AC91D}">
      <dgm:prSet/>
      <dgm:spPr/>
      <dgm:t>
        <a:bodyPr/>
        <a:lstStyle/>
        <a:p>
          <a:endParaRPr lang="en-US"/>
        </a:p>
      </dgm:t>
    </dgm:pt>
    <dgm:pt modelId="{84FD808F-EE83-4140-938A-4F6898C67EDB}" type="sibTrans" cxnId="{F0AF7CFF-98B4-4949-8546-462CEC6AC91D}">
      <dgm:prSet/>
      <dgm:spPr/>
      <dgm:t>
        <a:bodyPr/>
        <a:lstStyle/>
        <a:p>
          <a:endParaRPr lang="en-US"/>
        </a:p>
      </dgm:t>
    </dgm:pt>
    <dgm:pt modelId="{42896262-48BD-9F43-BC42-57FCEE65FAAB}">
      <dgm:prSet phldrT="[Text]"/>
      <dgm:spPr>
        <a:gradFill flip="none" rotWithShape="1">
          <a:gsLst>
            <a:gs pos="24000">
              <a:srgbClr val="0000FF"/>
            </a:gs>
            <a:gs pos="100000">
              <a:schemeClr val="tx2">
                <a:lumMod val="60000"/>
                <a:lumOff val="40000"/>
              </a:schemeClr>
            </a:gs>
          </a:gsLst>
          <a:lin ang="0" scaled="1"/>
          <a:tileRect/>
        </a:gradFill>
      </dgm:spPr>
      <dgm:t>
        <a:bodyPr/>
        <a:lstStyle/>
        <a:p>
          <a:r>
            <a:rPr lang="en-US" dirty="0" smtClean="0"/>
            <a:t>Evaluate</a:t>
          </a:r>
        </a:p>
        <a:p>
          <a:endParaRPr lang="en-US" dirty="0"/>
        </a:p>
      </dgm:t>
    </dgm:pt>
    <dgm:pt modelId="{D004A508-6137-0E4E-9E54-02E1C1D84061}" type="parTrans" cxnId="{EE5B5292-0424-0B4C-9E50-BF89D18DCDB6}">
      <dgm:prSet/>
      <dgm:spPr/>
      <dgm:t>
        <a:bodyPr/>
        <a:lstStyle/>
        <a:p>
          <a:endParaRPr lang="en-US"/>
        </a:p>
      </dgm:t>
    </dgm:pt>
    <dgm:pt modelId="{79537704-D1B8-554E-AE10-5B8BBFD040B9}" type="sibTrans" cxnId="{EE5B5292-0424-0B4C-9E50-BF89D18DCDB6}">
      <dgm:prSet/>
      <dgm:spPr/>
      <dgm:t>
        <a:bodyPr/>
        <a:lstStyle/>
        <a:p>
          <a:endParaRPr lang="en-US"/>
        </a:p>
      </dgm:t>
    </dgm:pt>
    <dgm:pt modelId="{A86DBB2D-82FA-894E-ADFD-688C58F9E941}" type="pres">
      <dgm:prSet presAssocID="{E40DDF14-B273-2E42-B7DA-7F8516463B58}" presName="cycle" presStyleCnt="0">
        <dgm:presLayoutVars>
          <dgm:dir/>
          <dgm:resizeHandles val="exact"/>
        </dgm:presLayoutVars>
      </dgm:prSet>
      <dgm:spPr/>
    </dgm:pt>
    <dgm:pt modelId="{0B0F34CF-BCAE-584C-B7AB-EC2B30D8EDF5}" type="pres">
      <dgm:prSet presAssocID="{A047B421-DC4F-FD4A-9D7B-AFA854291089}" presName="node" presStyleLbl="node1" presStyleIdx="0" presStyleCnt="4">
        <dgm:presLayoutVars>
          <dgm:bulletEnabled val="1"/>
        </dgm:presLayoutVars>
      </dgm:prSet>
      <dgm:spPr/>
      <dgm:t>
        <a:bodyPr/>
        <a:lstStyle/>
        <a:p>
          <a:endParaRPr lang="en-US"/>
        </a:p>
      </dgm:t>
    </dgm:pt>
    <dgm:pt modelId="{B5C7FF0A-67EE-C94A-9A6B-C7F0716D3C40}" type="pres">
      <dgm:prSet presAssocID="{3D19400A-3FF1-A04E-87AA-C9C227F21A19}" presName="sibTrans" presStyleLbl="sibTrans2D1" presStyleIdx="0" presStyleCnt="4"/>
      <dgm:spPr/>
      <dgm:t>
        <a:bodyPr/>
        <a:lstStyle/>
        <a:p>
          <a:endParaRPr lang="en-US"/>
        </a:p>
      </dgm:t>
    </dgm:pt>
    <dgm:pt modelId="{58C7D5B3-820B-874D-A0E8-7E71D686DBFC}" type="pres">
      <dgm:prSet presAssocID="{3D19400A-3FF1-A04E-87AA-C9C227F21A19}" presName="connectorText" presStyleLbl="sibTrans2D1" presStyleIdx="0" presStyleCnt="4"/>
      <dgm:spPr/>
      <dgm:t>
        <a:bodyPr/>
        <a:lstStyle/>
        <a:p>
          <a:endParaRPr lang="en-US"/>
        </a:p>
      </dgm:t>
    </dgm:pt>
    <dgm:pt modelId="{E4CB61F8-BA54-744A-8492-C75E92C3155E}" type="pres">
      <dgm:prSet presAssocID="{B9828AD2-A39B-244E-B59E-DC3A7829553F}" presName="node" presStyleLbl="node1" presStyleIdx="1" presStyleCnt="4">
        <dgm:presLayoutVars>
          <dgm:bulletEnabled val="1"/>
        </dgm:presLayoutVars>
      </dgm:prSet>
      <dgm:spPr/>
      <dgm:t>
        <a:bodyPr/>
        <a:lstStyle/>
        <a:p>
          <a:endParaRPr lang="en-US"/>
        </a:p>
      </dgm:t>
    </dgm:pt>
    <dgm:pt modelId="{B8FCB874-24EE-4E41-896C-54797CA54EF7}" type="pres">
      <dgm:prSet presAssocID="{D68D0870-29E1-5A46-A834-9A60023A176E}" presName="sibTrans" presStyleLbl="sibTrans2D1" presStyleIdx="1" presStyleCnt="4"/>
      <dgm:spPr/>
      <dgm:t>
        <a:bodyPr/>
        <a:lstStyle/>
        <a:p>
          <a:endParaRPr lang="en-US"/>
        </a:p>
      </dgm:t>
    </dgm:pt>
    <dgm:pt modelId="{73DC0BE3-36B5-AB49-A54B-E8064411C38E}" type="pres">
      <dgm:prSet presAssocID="{D68D0870-29E1-5A46-A834-9A60023A176E}" presName="connectorText" presStyleLbl="sibTrans2D1" presStyleIdx="1" presStyleCnt="4"/>
      <dgm:spPr/>
      <dgm:t>
        <a:bodyPr/>
        <a:lstStyle/>
        <a:p>
          <a:endParaRPr lang="en-US"/>
        </a:p>
      </dgm:t>
    </dgm:pt>
    <dgm:pt modelId="{883EA865-6704-9D4E-B939-A776334E4D36}" type="pres">
      <dgm:prSet presAssocID="{42896262-48BD-9F43-BC42-57FCEE65FAAB}" presName="node" presStyleLbl="node1" presStyleIdx="2" presStyleCnt="4">
        <dgm:presLayoutVars>
          <dgm:bulletEnabled val="1"/>
        </dgm:presLayoutVars>
      </dgm:prSet>
      <dgm:spPr/>
      <dgm:t>
        <a:bodyPr/>
        <a:lstStyle/>
        <a:p>
          <a:endParaRPr lang="en-US"/>
        </a:p>
      </dgm:t>
    </dgm:pt>
    <dgm:pt modelId="{DF010C5A-4A6F-2D41-90AF-4F29755DE59D}" type="pres">
      <dgm:prSet presAssocID="{79537704-D1B8-554E-AE10-5B8BBFD040B9}" presName="sibTrans" presStyleLbl="sibTrans2D1" presStyleIdx="2" presStyleCnt="4"/>
      <dgm:spPr/>
      <dgm:t>
        <a:bodyPr/>
        <a:lstStyle/>
        <a:p>
          <a:endParaRPr lang="en-US"/>
        </a:p>
      </dgm:t>
    </dgm:pt>
    <dgm:pt modelId="{E5D9D8A5-C76F-B747-A4BD-83743FB81257}" type="pres">
      <dgm:prSet presAssocID="{79537704-D1B8-554E-AE10-5B8BBFD040B9}" presName="connectorText" presStyleLbl="sibTrans2D1" presStyleIdx="2" presStyleCnt="4"/>
      <dgm:spPr/>
      <dgm:t>
        <a:bodyPr/>
        <a:lstStyle/>
        <a:p>
          <a:endParaRPr lang="en-US"/>
        </a:p>
      </dgm:t>
    </dgm:pt>
    <dgm:pt modelId="{2972A306-CA04-D947-BB27-AE07D9CDE368}" type="pres">
      <dgm:prSet presAssocID="{F30E2174-42FF-D448-894F-AD9A03D56984}" presName="node" presStyleLbl="node1" presStyleIdx="3" presStyleCnt="4">
        <dgm:presLayoutVars>
          <dgm:bulletEnabled val="1"/>
        </dgm:presLayoutVars>
      </dgm:prSet>
      <dgm:spPr/>
      <dgm:t>
        <a:bodyPr/>
        <a:lstStyle/>
        <a:p>
          <a:endParaRPr lang="en-US"/>
        </a:p>
      </dgm:t>
    </dgm:pt>
    <dgm:pt modelId="{3725374A-441F-3144-8371-4401CFE10635}" type="pres">
      <dgm:prSet presAssocID="{84FD808F-EE83-4140-938A-4F6898C67EDB}" presName="sibTrans" presStyleLbl="sibTrans2D1" presStyleIdx="3" presStyleCnt="4"/>
      <dgm:spPr/>
      <dgm:t>
        <a:bodyPr/>
        <a:lstStyle/>
        <a:p>
          <a:endParaRPr lang="en-US"/>
        </a:p>
      </dgm:t>
    </dgm:pt>
    <dgm:pt modelId="{13E265E5-CB6E-C845-B205-E30930CBD728}" type="pres">
      <dgm:prSet presAssocID="{84FD808F-EE83-4140-938A-4F6898C67EDB}" presName="connectorText" presStyleLbl="sibTrans2D1" presStyleIdx="3" presStyleCnt="4"/>
      <dgm:spPr/>
      <dgm:t>
        <a:bodyPr/>
        <a:lstStyle/>
        <a:p>
          <a:endParaRPr lang="en-US"/>
        </a:p>
      </dgm:t>
    </dgm:pt>
  </dgm:ptLst>
  <dgm:cxnLst>
    <dgm:cxn modelId="{E0C4DB73-137F-C14C-B686-5B559B5663C1}" type="presOf" srcId="{D68D0870-29E1-5A46-A834-9A60023A176E}" destId="{B8FCB874-24EE-4E41-896C-54797CA54EF7}" srcOrd="0" destOrd="0" presId="urn:microsoft.com/office/officeart/2005/8/layout/cycle2"/>
    <dgm:cxn modelId="{1C8C71C3-02E6-8D45-86B6-9FE5ED26F589}" srcId="{E40DDF14-B273-2E42-B7DA-7F8516463B58}" destId="{B9828AD2-A39B-244E-B59E-DC3A7829553F}" srcOrd="1" destOrd="0" parTransId="{AE108018-1DAF-9945-930D-4E798B7C3F79}" sibTransId="{D68D0870-29E1-5A46-A834-9A60023A176E}"/>
    <dgm:cxn modelId="{E8E1A254-DD6B-A342-80B6-6205ABF8D104}" type="presOf" srcId="{79537704-D1B8-554E-AE10-5B8BBFD040B9}" destId="{DF010C5A-4A6F-2D41-90AF-4F29755DE59D}" srcOrd="0" destOrd="0" presId="urn:microsoft.com/office/officeart/2005/8/layout/cycle2"/>
    <dgm:cxn modelId="{3F099DBE-0CCB-B744-B559-AD724383950D}" type="presOf" srcId="{42896262-48BD-9F43-BC42-57FCEE65FAAB}" destId="{883EA865-6704-9D4E-B939-A776334E4D36}" srcOrd="0" destOrd="0" presId="urn:microsoft.com/office/officeart/2005/8/layout/cycle2"/>
    <dgm:cxn modelId="{FD495FAF-4C58-854C-A0B8-E5D3B3F39086}" type="presOf" srcId="{F30E2174-42FF-D448-894F-AD9A03D56984}" destId="{2972A306-CA04-D947-BB27-AE07D9CDE368}" srcOrd="0" destOrd="0" presId="urn:microsoft.com/office/officeart/2005/8/layout/cycle2"/>
    <dgm:cxn modelId="{2D9F9B0A-AF9D-884A-AC95-CFF127F94732}" type="presOf" srcId="{B9828AD2-A39B-244E-B59E-DC3A7829553F}" destId="{E4CB61F8-BA54-744A-8492-C75E92C3155E}" srcOrd="0" destOrd="0" presId="urn:microsoft.com/office/officeart/2005/8/layout/cycle2"/>
    <dgm:cxn modelId="{C3F91DFF-DEEC-7F45-9093-6ABDE6800BEE}" type="presOf" srcId="{79537704-D1B8-554E-AE10-5B8BBFD040B9}" destId="{E5D9D8A5-C76F-B747-A4BD-83743FB81257}" srcOrd="1" destOrd="0" presId="urn:microsoft.com/office/officeart/2005/8/layout/cycle2"/>
    <dgm:cxn modelId="{B7DFBAC0-2C93-CB46-9B09-012C04B8D564}" type="presOf" srcId="{A047B421-DC4F-FD4A-9D7B-AFA854291089}" destId="{0B0F34CF-BCAE-584C-B7AB-EC2B30D8EDF5}" srcOrd="0" destOrd="0" presId="urn:microsoft.com/office/officeart/2005/8/layout/cycle2"/>
    <dgm:cxn modelId="{8D6A2F30-CE2A-CE43-ABB7-31A1799C17DB}" type="presOf" srcId="{E40DDF14-B273-2E42-B7DA-7F8516463B58}" destId="{A86DBB2D-82FA-894E-ADFD-688C58F9E941}" srcOrd="0" destOrd="0" presId="urn:microsoft.com/office/officeart/2005/8/layout/cycle2"/>
    <dgm:cxn modelId="{8DD64632-8C4A-6243-A347-886C95663694}" type="presOf" srcId="{84FD808F-EE83-4140-938A-4F6898C67EDB}" destId="{13E265E5-CB6E-C845-B205-E30930CBD728}" srcOrd="1" destOrd="0" presId="urn:microsoft.com/office/officeart/2005/8/layout/cycle2"/>
    <dgm:cxn modelId="{EE5B5292-0424-0B4C-9E50-BF89D18DCDB6}" srcId="{E40DDF14-B273-2E42-B7DA-7F8516463B58}" destId="{42896262-48BD-9F43-BC42-57FCEE65FAAB}" srcOrd="2" destOrd="0" parTransId="{D004A508-6137-0E4E-9E54-02E1C1D84061}" sibTransId="{79537704-D1B8-554E-AE10-5B8BBFD040B9}"/>
    <dgm:cxn modelId="{EE660374-AF75-2341-80A0-C882E4779292}" srcId="{E40DDF14-B273-2E42-B7DA-7F8516463B58}" destId="{A047B421-DC4F-FD4A-9D7B-AFA854291089}" srcOrd="0" destOrd="0" parTransId="{05824561-BFC8-5145-A08C-DB13108EC128}" sibTransId="{3D19400A-3FF1-A04E-87AA-C9C227F21A19}"/>
    <dgm:cxn modelId="{6AB71DD0-DBDA-C243-8DAA-447F0664670D}" type="presOf" srcId="{84FD808F-EE83-4140-938A-4F6898C67EDB}" destId="{3725374A-441F-3144-8371-4401CFE10635}" srcOrd="0" destOrd="0" presId="urn:microsoft.com/office/officeart/2005/8/layout/cycle2"/>
    <dgm:cxn modelId="{F0AF7CFF-98B4-4949-8546-462CEC6AC91D}" srcId="{E40DDF14-B273-2E42-B7DA-7F8516463B58}" destId="{F30E2174-42FF-D448-894F-AD9A03D56984}" srcOrd="3" destOrd="0" parTransId="{1A7F9DFB-E73E-0C4B-9F26-03DA0C018F97}" sibTransId="{84FD808F-EE83-4140-938A-4F6898C67EDB}"/>
    <dgm:cxn modelId="{53DF8BD7-7837-744A-BABA-020B4DADE7F3}" type="presOf" srcId="{D68D0870-29E1-5A46-A834-9A60023A176E}" destId="{73DC0BE3-36B5-AB49-A54B-E8064411C38E}" srcOrd="1" destOrd="0" presId="urn:microsoft.com/office/officeart/2005/8/layout/cycle2"/>
    <dgm:cxn modelId="{73DEFBE4-E602-B64B-9EFD-F76232A0E62A}" type="presOf" srcId="{3D19400A-3FF1-A04E-87AA-C9C227F21A19}" destId="{B5C7FF0A-67EE-C94A-9A6B-C7F0716D3C40}" srcOrd="0" destOrd="0" presId="urn:microsoft.com/office/officeart/2005/8/layout/cycle2"/>
    <dgm:cxn modelId="{85F4D47C-5B5B-8A4B-9B5A-0BF04DACBFB0}" type="presOf" srcId="{3D19400A-3FF1-A04E-87AA-C9C227F21A19}" destId="{58C7D5B3-820B-874D-A0E8-7E71D686DBFC}" srcOrd="1" destOrd="0" presId="urn:microsoft.com/office/officeart/2005/8/layout/cycle2"/>
    <dgm:cxn modelId="{2E4144C4-05FC-BA45-9824-EB8027AAC4C5}" type="presParOf" srcId="{A86DBB2D-82FA-894E-ADFD-688C58F9E941}" destId="{0B0F34CF-BCAE-584C-B7AB-EC2B30D8EDF5}" srcOrd="0" destOrd="0" presId="urn:microsoft.com/office/officeart/2005/8/layout/cycle2"/>
    <dgm:cxn modelId="{0E509EB1-741E-8846-A414-E25280CBD902}" type="presParOf" srcId="{A86DBB2D-82FA-894E-ADFD-688C58F9E941}" destId="{B5C7FF0A-67EE-C94A-9A6B-C7F0716D3C40}" srcOrd="1" destOrd="0" presId="urn:microsoft.com/office/officeart/2005/8/layout/cycle2"/>
    <dgm:cxn modelId="{F2FD1BCB-D8EB-1F44-9625-7803404E94CC}" type="presParOf" srcId="{B5C7FF0A-67EE-C94A-9A6B-C7F0716D3C40}" destId="{58C7D5B3-820B-874D-A0E8-7E71D686DBFC}" srcOrd="0" destOrd="0" presId="urn:microsoft.com/office/officeart/2005/8/layout/cycle2"/>
    <dgm:cxn modelId="{1BA745DB-420E-034C-AE87-5218B6A39DF9}" type="presParOf" srcId="{A86DBB2D-82FA-894E-ADFD-688C58F9E941}" destId="{E4CB61F8-BA54-744A-8492-C75E92C3155E}" srcOrd="2" destOrd="0" presId="urn:microsoft.com/office/officeart/2005/8/layout/cycle2"/>
    <dgm:cxn modelId="{D9CCD094-73D5-0A40-A61C-1F0D04FE2125}" type="presParOf" srcId="{A86DBB2D-82FA-894E-ADFD-688C58F9E941}" destId="{B8FCB874-24EE-4E41-896C-54797CA54EF7}" srcOrd="3" destOrd="0" presId="urn:microsoft.com/office/officeart/2005/8/layout/cycle2"/>
    <dgm:cxn modelId="{CA2D782B-78B3-3B4C-99DB-664402799E0B}" type="presParOf" srcId="{B8FCB874-24EE-4E41-896C-54797CA54EF7}" destId="{73DC0BE3-36B5-AB49-A54B-E8064411C38E}" srcOrd="0" destOrd="0" presId="urn:microsoft.com/office/officeart/2005/8/layout/cycle2"/>
    <dgm:cxn modelId="{25F627BC-2D6F-FD48-B6FB-E1C0E836CB34}" type="presParOf" srcId="{A86DBB2D-82FA-894E-ADFD-688C58F9E941}" destId="{883EA865-6704-9D4E-B939-A776334E4D36}" srcOrd="4" destOrd="0" presId="urn:microsoft.com/office/officeart/2005/8/layout/cycle2"/>
    <dgm:cxn modelId="{3CF213BA-A0FF-F04E-99EE-FEA5E7F2CAEF}" type="presParOf" srcId="{A86DBB2D-82FA-894E-ADFD-688C58F9E941}" destId="{DF010C5A-4A6F-2D41-90AF-4F29755DE59D}" srcOrd="5" destOrd="0" presId="urn:microsoft.com/office/officeart/2005/8/layout/cycle2"/>
    <dgm:cxn modelId="{8726369A-F52A-D648-93C6-299B2648AAE3}" type="presParOf" srcId="{DF010C5A-4A6F-2D41-90AF-4F29755DE59D}" destId="{E5D9D8A5-C76F-B747-A4BD-83743FB81257}" srcOrd="0" destOrd="0" presId="urn:microsoft.com/office/officeart/2005/8/layout/cycle2"/>
    <dgm:cxn modelId="{930C1C9F-911A-5646-B035-BA6A63A44386}" type="presParOf" srcId="{A86DBB2D-82FA-894E-ADFD-688C58F9E941}" destId="{2972A306-CA04-D947-BB27-AE07D9CDE368}" srcOrd="6" destOrd="0" presId="urn:microsoft.com/office/officeart/2005/8/layout/cycle2"/>
    <dgm:cxn modelId="{F64108D9-DC23-874F-B30B-278624D7BFAB}" type="presParOf" srcId="{A86DBB2D-82FA-894E-ADFD-688C58F9E941}" destId="{3725374A-441F-3144-8371-4401CFE10635}" srcOrd="7" destOrd="0" presId="urn:microsoft.com/office/officeart/2005/8/layout/cycle2"/>
    <dgm:cxn modelId="{1B2CE106-790C-1642-99CE-DD8DF4C7E7D5}" type="presParOf" srcId="{3725374A-441F-3144-8371-4401CFE10635}" destId="{13E265E5-CB6E-C845-B205-E30930CBD728}" srcOrd="0" destOrd="0" presId="urn:microsoft.com/office/officeart/2005/8/layout/cycle2"/>
  </dgm:cxnLst>
  <dgm:bg>
    <a:gradFill flip="none" rotWithShape="1">
      <a:gsLst>
        <a:gs pos="0">
          <a:schemeClr val="accent3"/>
        </a:gs>
        <a:gs pos="70000">
          <a:srgbClr val="000000"/>
        </a:gs>
      </a:gsLst>
      <a:path path="circle">
        <a:fillToRect t="100000" r="100000"/>
      </a:path>
      <a:tileRect l="-100000" b="-100000"/>
    </a:gradFill>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2E98E7A-322C-934C-BECB-5C2DAD167A75}">
      <dsp:nvSpPr>
        <dsp:cNvPr id="0" name=""/>
        <dsp:cNvSpPr/>
      </dsp:nvSpPr>
      <dsp:spPr>
        <a:xfrm>
          <a:off x="3" y="0"/>
          <a:ext cx="12191993" cy="5733256"/>
        </a:xfrm>
        <a:prstGeom prst="rightArrow">
          <a:avLst/>
        </a:prstGeom>
        <a:gradFill flip="none" rotWithShape="1">
          <a:gsLst>
            <a:gs pos="0">
              <a:srgbClr val="FF0000"/>
            </a:gs>
            <a:gs pos="80000">
              <a:srgbClr val="000000"/>
            </a:gs>
          </a:gsLst>
          <a:path path="circle">
            <a:fillToRect l="100000" t="100000"/>
          </a:path>
          <a:tileRect r="-100000" b="-100000"/>
        </a:gra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B31F89BA-B05A-2B44-9EE2-2BD091450BBF}">
      <dsp:nvSpPr>
        <dsp:cNvPr id="0" name=""/>
        <dsp:cNvSpPr/>
      </dsp:nvSpPr>
      <dsp:spPr>
        <a:xfrm>
          <a:off x="0" y="1854329"/>
          <a:ext cx="1305577" cy="2126327"/>
        </a:xfrm>
        <a:prstGeom prst="roundRect">
          <a:avLst/>
        </a:prstGeom>
        <a:gradFill flip="none" rotWithShape="1">
          <a:gsLst>
            <a:gs pos="27000">
              <a:srgbClr val="0000FF"/>
            </a:gs>
            <a:gs pos="92000">
              <a:schemeClr val="tx2">
                <a:lumMod val="60000"/>
                <a:lumOff val="40000"/>
              </a:schemeClr>
            </a:gs>
          </a:gsLst>
          <a:lin ang="0" scaled="0"/>
          <a:tileRect/>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US" sz="1100" kern="1200" dirty="0" smtClean="0"/>
            <a:t>Read input data using panda </a:t>
          </a:r>
          <a:endParaRPr lang="en-US" sz="1100" kern="1200" dirty="0"/>
        </a:p>
      </dsp:txBody>
      <dsp:txXfrm>
        <a:off x="63733" y="1918062"/>
        <a:ext cx="1178111" cy="1998861"/>
      </dsp:txXfrm>
    </dsp:sp>
    <dsp:sp modelId="{9C096E99-81B8-F245-99F2-000917E487B8}">
      <dsp:nvSpPr>
        <dsp:cNvPr id="0" name=""/>
        <dsp:cNvSpPr/>
      </dsp:nvSpPr>
      <dsp:spPr>
        <a:xfrm>
          <a:off x="1864299" y="1770842"/>
          <a:ext cx="1570925" cy="2293302"/>
        </a:xfrm>
        <a:prstGeom prst="roundRect">
          <a:avLst/>
        </a:prstGeom>
        <a:gradFill flip="none" rotWithShape="1">
          <a:gsLst>
            <a:gs pos="24000">
              <a:srgbClr val="0000FF"/>
            </a:gs>
            <a:gs pos="100000">
              <a:schemeClr val="tx2">
                <a:lumMod val="60000"/>
                <a:lumOff val="40000"/>
              </a:schemeClr>
            </a:gs>
          </a:gsLst>
          <a:lin ang="0" scaled="1"/>
          <a:tileRect/>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US" sz="1100" kern="1200" dirty="0" smtClean="0"/>
            <a:t>Data-Exploration and insights using </a:t>
          </a:r>
          <a:r>
            <a:rPr lang="en-US" sz="1100" kern="1200" dirty="0" err="1" smtClean="0"/>
            <a:t>matplot</a:t>
          </a:r>
          <a:r>
            <a:rPr lang="en-US" sz="1100" kern="1200" dirty="0" smtClean="0"/>
            <a:t> lib </a:t>
          </a:r>
          <a:r>
            <a:rPr lang="en-US" sz="1100" kern="1200" dirty="0" smtClean="0"/>
            <a:t>and pandas</a:t>
          </a:r>
          <a:endParaRPr lang="en-US" sz="1100" kern="1200" dirty="0"/>
        </a:p>
      </dsp:txBody>
      <dsp:txXfrm>
        <a:off x="1940985" y="1847528"/>
        <a:ext cx="1417553" cy="2139930"/>
      </dsp:txXfrm>
    </dsp:sp>
    <dsp:sp modelId="{7C26A71D-CBB5-474F-A189-D6F6258D76D0}">
      <dsp:nvSpPr>
        <dsp:cNvPr id="0" name=""/>
        <dsp:cNvSpPr/>
      </dsp:nvSpPr>
      <dsp:spPr>
        <a:xfrm>
          <a:off x="3869742" y="1847060"/>
          <a:ext cx="1780895" cy="2126281"/>
        </a:xfrm>
        <a:prstGeom prst="roundRect">
          <a:avLst/>
        </a:prstGeom>
        <a:gradFill flip="none" rotWithShape="1">
          <a:gsLst>
            <a:gs pos="24000">
              <a:srgbClr val="0000FF"/>
            </a:gs>
            <a:gs pos="100000">
              <a:schemeClr val="tx2">
                <a:lumMod val="60000"/>
                <a:lumOff val="40000"/>
              </a:schemeClr>
            </a:gs>
          </a:gsLst>
          <a:lin ang="0" scaled="1"/>
          <a:tileRect/>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US" sz="1100" kern="1200" dirty="0" smtClean="0"/>
            <a:t>Preprocessing</a:t>
          </a:r>
        </a:p>
        <a:p>
          <a:pPr lvl="0" algn="ctr" defTabSz="488950">
            <a:lnSpc>
              <a:spcPct val="90000"/>
            </a:lnSpc>
            <a:spcBef>
              <a:spcPct val="0"/>
            </a:spcBef>
            <a:spcAft>
              <a:spcPct val="35000"/>
            </a:spcAft>
          </a:pPr>
          <a:r>
            <a:rPr lang="en-US" sz="1100" kern="1200" dirty="0" smtClean="0"/>
            <a:t>1.Cleaning</a:t>
          </a:r>
        </a:p>
        <a:p>
          <a:pPr lvl="0" algn="ctr" defTabSz="488950">
            <a:lnSpc>
              <a:spcPct val="90000"/>
            </a:lnSpc>
            <a:spcBef>
              <a:spcPct val="0"/>
            </a:spcBef>
            <a:spcAft>
              <a:spcPct val="35000"/>
            </a:spcAft>
          </a:pPr>
          <a:r>
            <a:rPr lang="en-US" sz="1100" kern="1200" dirty="0" smtClean="0"/>
            <a:t>2.Onehot encoding</a:t>
          </a:r>
        </a:p>
        <a:p>
          <a:pPr lvl="0" algn="ctr" defTabSz="488950">
            <a:lnSpc>
              <a:spcPct val="90000"/>
            </a:lnSpc>
            <a:spcBef>
              <a:spcPct val="0"/>
            </a:spcBef>
            <a:spcAft>
              <a:spcPct val="35000"/>
            </a:spcAft>
          </a:pPr>
          <a:r>
            <a:rPr lang="en-US" sz="1100" kern="1200" dirty="0" smtClean="0"/>
            <a:t>3.Sring Encoding</a:t>
          </a:r>
        </a:p>
      </dsp:txBody>
      <dsp:txXfrm>
        <a:off x="3956678" y="1933996"/>
        <a:ext cx="1607023" cy="1952409"/>
      </dsp:txXfrm>
    </dsp:sp>
    <dsp:sp modelId="{BF1A6C1A-3E72-634D-A656-E8DB40A70CCF}">
      <dsp:nvSpPr>
        <dsp:cNvPr id="0" name=""/>
        <dsp:cNvSpPr/>
      </dsp:nvSpPr>
      <dsp:spPr>
        <a:xfrm>
          <a:off x="6273082" y="1770853"/>
          <a:ext cx="1304447" cy="2191548"/>
        </a:xfrm>
        <a:prstGeom prst="roundRect">
          <a:avLst/>
        </a:prstGeom>
        <a:gradFill flip="none" rotWithShape="1">
          <a:gsLst>
            <a:gs pos="24000">
              <a:srgbClr val="0000FF"/>
            </a:gs>
            <a:gs pos="100000">
              <a:schemeClr val="tx2">
                <a:lumMod val="60000"/>
                <a:lumOff val="40000"/>
              </a:schemeClr>
            </a:gs>
          </a:gsLst>
          <a:lin ang="0" scaled="1"/>
          <a:tileRect/>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US" sz="1100" kern="1200" dirty="0" smtClean="0"/>
            <a:t>Feature Engineering</a:t>
          </a:r>
        </a:p>
      </dsp:txBody>
      <dsp:txXfrm>
        <a:off x="6336760" y="1834531"/>
        <a:ext cx="1177091" cy="2064192"/>
      </dsp:txXfrm>
    </dsp:sp>
    <dsp:sp modelId="{641A94A7-3AB3-9948-9BCF-53572608B995}">
      <dsp:nvSpPr>
        <dsp:cNvPr id="0" name=""/>
        <dsp:cNvSpPr/>
      </dsp:nvSpPr>
      <dsp:spPr>
        <a:xfrm>
          <a:off x="7939939" y="1683971"/>
          <a:ext cx="1362754" cy="2372879"/>
        </a:xfrm>
        <a:prstGeom prst="roundRect">
          <a:avLst/>
        </a:prstGeom>
        <a:gradFill flip="none" rotWithShape="1">
          <a:gsLst>
            <a:gs pos="27000">
              <a:srgbClr val="0000FF"/>
            </a:gs>
            <a:gs pos="92000">
              <a:schemeClr val="accent1">
                <a:hueOff val="0"/>
                <a:satOff val="0"/>
                <a:lumOff val="0"/>
                <a:alphaOff val="0"/>
                <a:tint val="50000"/>
                <a:shade val="100000"/>
                <a:satMod val="350000"/>
              </a:schemeClr>
            </a:gs>
          </a:gsLst>
          <a:lin ang="0" scaled="1"/>
          <a:tileRect/>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US" sz="1100" kern="1200" dirty="0" err="1" smtClean="0"/>
            <a:t>XGBoost</a:t>
          </a:r>
          <a:r>
            <a:rPr lang="en-US" sz="1100" kern="1200" dirty="0" smtClean="0"/>
            <a:t> based iterative model training using various </a:t>
          </a:r>
          <a:r>
            <a:rPr lang="en-US" sz="1100" kern="1200" dirty="0" err="1" smtClean="0"/>
            <a:t>eval</a:t>
          </a:r>
          <a:r>
            <a:rPr lang="en-US" sz="1100" kern="1200" dirty="0" smtClean="0"/>
            <a:t> function</a:t>
          </a:r>
          <a:endParaRPr lang="en-US" sz="1100" kern="1200" dirty="0"/>
        </a:p>
      </dsp:txBody>
      <dsp:txXfrm>
        <a:off x="8006463" y="1750495"/>
        <a:ext cx="1229706" cy="2239831"/>
      </dsp:txXfrm>
    </dsp:sp>
    <dsp:sp modelId="{75D4E6DC-765B-F145-AB02-F7936D000AA8}">
      <dsp:nvSpPr>
        <dsp:cNvPr id="0" name=""/>
        <dsp:cNvSpPr/>
      </dsp:nvSpPr>
      <dsp:spPr>
        <a:xfrm>
          <a:off x="10100502" y="1770842"/>
          <a:ext cx="1104934" cy="2293302"/>
        </a:xfrm>
        <a:prstGeom prst="roundRect">
          <a:avLst/>
        </a:prstGeom>
        <a:gradFill flip="none" rotWithShape="1">
          <a:gsLst>
            <a:gs pos="28000">
              <a:srgbClr val="0000FF"/>
            </a:gs>
            <a:gs pos="96000">
              <a:schemeClr val="accent1">
                <a:hueOff val="0"/>
                <a:satOff val="0"/>
                <a:lumOff val="0"/>
                <a:alphaOff val="0"/>
                <a:tint val="50000"/>
                <a:shade val="100000"/>
                <a:satMod val="350000"/>
              </a:schemeClr>
            </a:gs>
          </a:gsLst>
          <a:lin ang="0" scaled="1"/>
          <a:tileRect/>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US" sz="1100" kern="1200" dirty="0" smtClean="0"/>
            <a:t>Scoring/Generalization</a:t>
          </a:r>
          <a:endParaRPr lang="en-US" sz="1100" kern="1200" dirty="0"/>
        </a:p>
      </dsp:txBody>
      <dsp:txXfrm>
        <a:off x="10154440" y="1824780"/>
        <a:ext cx="997058" cy="218542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0F34CF-BCAE-584C-B7AB-EC2B30D8EDF5}">
      <dsp:nvSpPr>
        <dsp:cNvPr id="0" name=""/>
        <dsp:cNvSpPr/>
      </dsp:nvSpPr>
      <dsp:spPr>
        <a:xfrm>
          <a:off x="5179218" y="459"/>
          <a:ext cx="1833562" cy="1833562"/>
        </a:xfrm>
        <a:prstGeom prst="ellipse">
          <a:avLst/>
        </a:prstGeom>
        <a:gradFill flip="none" rotWithShape="1">
          <a:gsLst>
            <a:gs pos="27000">
              <a:srgbClr val="0000FF"/>
            </a:gs>
            <a:gs pos="92000">
              <a:schemeClr val="tx2">
                <a:lumMod val="60000"/>
                <a:lumOff val="40000"/>
              </a:schemeClr>
            </a:gs>
          </a:gsLst>
          <a:lin ang="0" scaled="0"/>
          <a:tileRect/>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6670" tIns="26670" rIns="26670" bIns="26670" numCol="1" spcCol="1270" anchor="ctr" anchorCtr="0">
          <a:noAutofit/>
        </a:bodyPr>
        <a:lstStyle/>
        <a:p>
          <a:pPr lvl="0" algn="ctr" defTabSz="933450">
            <a:lnSpc>
              <a:spcPct val="90000"/>
            </a:lnSpc>
            <a:spcBef>
              <a:spcPct val="0"/>
            </a:spcBef>
            <a:spcAft>
              <a:spcPct val="35000"/>
            </a:spcAft>
          </a:pPr>
          <a:r>
            <a:rPr lang="en-US" sz="2100" kern="1200" dirty="0" smtClean="0"/>
            <a:t>Candidate Model</a:t>
          </a:r>
          <a:endParaRPr lang="en-US" sz="2100" kern="1200" dirty="0"/>
        </a:p>
      </dsp:txBody>
      <dsp:txXfrm>
        <a:off x="5447737" y="268978"/>
        <a:ext cx="1296524" cy="1296524"/>
      </dsp:txXfrm>
    </dsp:sp>
    <dsp:sp modelId="{B5C7FF0A-67EE-C94A-9A6B-C7F0716D3C40}">
      <dsp:nvSpPr>
        <dsp:cNvPr id="0" name=""/>
        <dsp:cNvSpPr/>
      </dsp:nvSpPr>
      <dsp:spPr>
        <a:xfrm rot="2700000">
          <a:off x="6816229" y="1572727"/>
          <a:ext cx="489342" cy="618827"/>
        </a:xfrm>
        <a:prstGeom prst="rightArrow">
          <a:avLst>
            <a:gd name="adj1" fmla="val 60000"/>
            <a:gd name="adj2" fmla="val 50000"/>
          </a:avLst>
        </a:prstGeom>
        <a:gradFill rotWithShape="0">
          <a:gsLst>
            <a:gs pos="0">
              <a:schemeClr val="accent1">
                <a:tint val="60000"/>
                <a:hueOff val="0"/>
                <a:satOff val="0"/>
                <a:lumOff val="0"/>
                <a:alphaOff val="0"/>
                <a:tint val="100000"/>
                <a:shade val="100000"/>
                <a:satMod val="130000"/>
              </a:schemeClr>
            </a:gs>
            <a:gs pos="100000">
              <a:schemeClr val="accent1">
                <a:tint val="6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755650">
            <a:lnSpc>
              <a:spcPct val="90000"/>
            </a:lnSpc>
            <a:spcBef>
              <a:spcPct val="0"/>
            </a:spcBef>
            <a:spcAft>
              <a:spcPct val="35000"/>
            </a:spcAft>
          </a:pPr>
          <a:endParaRPr lang="en-US" sz="1700" kern="1200"/>
        </a:p>
      </dsp:txBody>
      <dsp:txXfrm>
        <a:off x="6837728" y="1644589"/>
        <a:ext cx="342539" cy="371297"/>
      </dsp:txXfrm>
    </dsp:sp>
    <dsp:sp modelId="{E4CB61F8-BA54-744A-8492-C75E92C3155E}">
      <dsp:nvSpPr>
        <dsp:cNvPr id="0" name=""/>
        <dsp:cNvSpPr/>
      </dsp:nvSpPr>
      <dsp:spPr>
        <a:xfrm>
          <a:off x="7128605" y="1949846"/>
          <a:ext cx="1833562" cy="1833562"/>
        </a:xfrm>
        <a:prstGeom prst="ellipse">
          <a:avLst/>
        </a:prstGeom>
        <a:gradFill flip="none" rotWithShape="1">
          <a:gsLst>
            <a:gs pos="24000">
              <a:srgbClr val="0000FF"/>
            </a:gs>
            <a:gs pos="100000">
              <a:schemeClr val="tx2">
                <a:lumMod val="60000"/>
                <a:lumOff val="40000"/>
              </a:schemeClr>
            </a:gs>
          </a:gsLst>
          <a:lin ang="0" scaled="1"/>
          <a:tileRect/>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6670" tIns="26670" rIns="26670" bIns="26670" numCol="1" spcCol="1270" anchor="ctr" anchorCtr="0">
          <a:noAutofit/>
        </a:bodyPr>
        <a:lstStyle/>
        <a:p>
          <a:pPr lvl="0" algn="ctr" defTabSz="933450">
            <a:lnSpc>
              <a:spcPct val="90000"/>
            </a:lnSpc>
            <a:spcBef>
              <a:spcPct val="0"/>
            </a:spcBef>
            <a:spcAft>
              <a:spcPct val="35000"/>
            </a:spcAft>
          </a:pPr>
          <a:r>
            <a:rPr lang="en-US" sz="2100" kern="1200" dirty="0" smtClean="0"/>
            <a:t>Train </a:t>
          </a:r>
          <a:endParaRPr lang="en-US" sz="2100" kern="1200" dirty="0"/>
        </a:p>
      </dsp:txBody>
      <dsp:txXfrm>
        <a:off x="7397124" y="2218365"/>
        <a:ext cx="1296524" cy="1296524"/>
      </dsp:txXfrm>
    </dsp:sp>
    <dsp:sp modelId="{B8FCB874-24EE-4E41-896C-54797CA54EF7}">
      <dsp:nvSpPr>
        <dsp:cNvPr id="0" name=""/>
        <dsp:cNvSpPr/>
      </dsp:nvSpPr>
      <dsp:spPr>
        <a:xfrm rot="8100000">
          <a:off x="6835815" y="3522114"/>
          <a:ext cx="489342" cy="618827"/>
        </a:xfrm>
        <a:prstGeom prst="rightArrow">
          <a:avLst>
            <a:gd name="adj1" fmla="val 60000"/>
            <a:gd name="adj2" fmla="val 50000"/>
          </a:avLst>
        </a:prstGeom>
        <a:gradFill rotWithShape="0">
          <a:gsLst>
            <a:gs pos="0">
              <a:schemeClr val="accent1">
                <a:tint val="60000"/>
                <a:hueOff val="0"/>
                <a:satOff val="0"/>
                <a:lumOff val="0"/>
                <a:alphaOff val="0"/>
                <a:tint val="100000"/>
                <a:shade val="100000"/>
                <a:satMod val="130000"/>
              </a:schemeClr>
            </a:gs>
            <a:gs pos="100000">
              <a:schemeClr val="accent1">
                <a:tint val="6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755650">
            <a:lnSpc>
              <a:spcPct val="90000"/>
            </a:lnSpc>
            <a:spcBef>
              <a:spcPct val="0"/>
            </a:spcBef>
            <a:spcAft>
              <a:spcPct val="35000"/>
            </a:spcAft>
          </a:pPr>
          <a:endParaRPr lang="en-US" sz="1700" kern="1200"/>
        </a:p>
      </dsp:txBody>
      <dsp:txXfrm rot="10800000">
        <a:off x="6961119" y="3593976"/>
        <a:ext cx="342539" cy="371297"/>
      </dsp:txXfrm>
    </dsp:sp>
    <dsp:sp modelId="{883EA865-6704-9D4E-B939-A776334E4D36}">
      <dsp:nvSpPr>
        <dsp:cNvPr id="0" name=""/>
        <dsp:cNvSpPr/>
      </dsp:nvSpPr>
      <dsp:spPr>
        <a:xfrm>
          <a:off x="5179218" y="3899233"/>
          <a:ext cx="1833562" cy="1833562"/>
        </a:xfrm>
        <a:prstGeom prst="ellipse">
          <a:avLst/>
        </a:prstGeom>
        <a:gradFill flip="none" rotWithShape="1">
          <a:gsLst>
            <a:gs pos="24000">
              <a:srgbClr val="0000FF"/>
            </a:gs>
            <a:gs pos="100000">
              <a:schemeClr val="tx2">
                <a:lumMod val="60000"/>
                <a:lumOff val="40000"/>
              </a:schemeClr>
            </a:gs>
          </a:gsLst>
          <a:lin ang="0" scaled="1"/>
          <a:tileRect/>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6670" tIns="26670" rIns="26670" bIns="26670" numCol="1" spcCol="1270" anchor="ctr" anchorCtr="0">
          <a:noAutofit/>
        </a:bodyPr>
        <a:lstStyle/>
        <a:p>
          <a:pPr lvl="0" algn="ctr" defTabSz="933450">
            <a:lnSpc>
              <a:spcPct val="90000"/>
            </a:lnSpc>
            <a:spcBef>
              <a:spcPct val="0"/>
            </a:spcBef>
            <a:spcAft>
              <a:spcPct val="35000"/>
            </a:spcAft>
          </a:pPr>
          <a:r>
            <a:rPr lang="en-US" sz="2100" kern="1200" dirty="0" smtClean="0"/>
            <a:t>Evaluate</a:t>
          </a:r>
        </a:p>
        <a:p>
          <a:pPr lvl="0" algn="ctr" defTabSz="933450">
            <a:lnSpc>
              <a:spcPct val="90000"/>
            </a:lnSpc>
            <a:spcBef>
              <a:spcPct val="0"/>
            </a:spcBef>
            <a:spcAft>
              <a:spcPct val="35000"/>
            </a:spcAft>
          </a:pPr>
          <a:endParaRPr lang="en-US" sz="2100" kern="1200" dirty="0"/>
        </a:p>
      </dsp:txBody>
      <dsp:txXfrm>
        <a:off x="5447737" y="4167752"/>
        <a:ext cx="1296524" cy="1296524"/>
      </dsp:txXfrm>
    </dsp:sp>
    <dsp:sp modelId="{DF010C5A-4A6F-2D41-90AF-4F29755DE59D}">
      <dsp:nvSpPr>
        <dsp:cNvPr id="0" name=""/>
        <dsp:cNvSpPr/>
      </dsp:nvSpPr>
      <dsp:spPr>
        <a:xfrm rot="13500000">
          <a:off x="4886428" y="3541700"/>
          <a:ext cx="489342" cy="618827"/>
        </a:xfrm>
        <a:prstGeom prst="rightArrow">
          <a:avLst>
            <a:gd name="adj1" fmla="val 60000"/>
            <a:gd name="adj2" fmla="val 50000"/>
          </a:avLst>
        </a:prstGeom>
        <a:gradFill rotWithShape="0">
          <a:gsLst>
            <a:gs pos="0">
              <a:schemeClr val="accent1">
                <a:tint val="60000"/>
                <a:hueOff val="0"/>
                <a:satOff val="0"/>
                <a:lumOff val="0"/>
                <a:alphaOff val="0"/>
                <a:tint val="100000"/>
                <a:shade val="100000"/>
                <a:satMod val="130000"/>
              </a:schemeClr>
            </a:gs>
            <a:gs pos="100000">
              <a:schemeClr val="accent1">
                <a:tint val="6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755650">
            <a:lnSpc>
              <a:spcPct val="90000"/>
            </a:lnSpc>
            <a:spcBef>
              <a:spcPct val="0"/>
            </a:spcBef>
            <a:spcAft>
              <a:spcPct val="35000"/>
            </a:spcAft>
          </a:pPr>
          <a:endParaRPr lang="en-US" sz="1700" kern="1200"/>
        </a:p>
      </dsp:txBody>
      <dsp:txXfrm rot="10800000">
        <a:off x="5011732" y="3717368"/>
        <a:ext cx="342539" cy="371297"/>
      </dsp:txXfrm>
    </dsp:sp>
    <dsp:sp modelId="{2972A306-CA04-D947-BB27-AE07D9CDE368}">
      <dsp:nvSpPr>
        <dsp:cNvPr id="0" name=""/>
        <dsp:cNvSpPr/>
      </dsp:nvSpPr>
      <dsp:spPr>
        <a:xfrm>
          <a:off x="3229831" y="1949846"/>
          <a:ext cx="1833562" cy="1833562"/>
        </a:xfrm>
        <a:prstGeom prst="ellipse">
          <a:avLst/>
        </a:prstGeom>
        <a:gradFill flip="none" rotWithShape="1">
          <a:gsLst>
            <a:gs pos="27000">
              <a:srgbClr val="0000FF"/>
            </a:gs>
            <a:gs pos="92000">
              <a:schemeClr val="accent1">
                <a:hueOff val="0"/>
                <a:satOff val="0"/>
                <a:lumOff val="0"/>
                <a:alphaOff val="0"/>
                <a:tint val="50000"/>
                <a:shade val="100000"/>
                <a:satMod val="350000"/>
              </a:schemeClr>
            </a:gs>
          </a:gsLst>
          <a:lin ang="0" scaled="1"/>
          <a:tileRect/>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6670" tIns="26670" rIns="26670" bIns="26670" numCol="1" spcCol="1270" anchor="ctr" anchorCtr="0">
          <a:noAutofit/>
        </a:bodyPr>
        <a:lstStyle/>
        <a:p>
          <a:pPr lvl="0" algn="ctr" defTabSz="933450">
            <a:lnSpc>
              <a:spcPct val="90000"/>
            </a:lnSpc>
            <a:spcBef>
              <a:spcPct val="0"/>
            </a:spcBef>
            <a:spcAft>
              <a:spcPct val="35000"/>
            </a:spcAft>
          </a:pPr>
          <a:r>
            <a:rPr lang="en-US" sz="2100" kern="1200" dirty="0" smtClean="0"/>
            <a:t>Adjust</a:t>
          </a:r>
          <a:endParaRPr lang="en-US" sz="2100" kern="1200" dirty="0"/>
        </a:p>
      </dsp:txBody>
      <dsp:txXfrm>
        <a:off x="3498350" y="2218365"/>
        <a:ext cx="1296524" cy="1296524"/>
      </dsp:txXfrm>
    </dsp:sp>
    <dsp:sp modelId="{3725374A-441F-3144-8371-4401CFE10635}">
      <dsp:nvSpPr>
        <dsp:cNvPr id="0" name=""/>
        <dsp:cNvSpPr/>
      </dsp:nvSpPr>
      <dsp:spPr>
        <a:xfrm rot="18900000">
          <a:off x="4866842" y="1592313"/>
          <a:ext cx="489342" cy="618827"/>
        </a:xfrm>
        <a:prstGeom prst="rightArrow">
          <a:avLst>
            <a:gd name="adj1" fmla="val 60000"/>
            <a:gd name="adj2" fmla="val 50000"/>
          </a:avLst>
        </a:prstGeom>
        <a:gradFill rotWithShape="0">
          <a:gsLst>
            <a:gs pos="0">
              <a:schemeClr val="accent1">
                <a:tint val="60000"/>
                <a:hueOff val="0"/>
                <a:satOff val="0"/>
                <a:lumOff val="0"/>
                <a:alphaOff val="0"/>
                <a:tint val="100000"/>
                <a:shade val="100000"/>
                <a:satMod val="130000"/>
              </a:schemeClr>
            </a:gs>
            <a:gs pos="100000">
              <a:schemeClr val="accent1">
                <a:tint val="6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755650">
            <a:lnSpc>
              <a:spcPct val="90000"/>
            </a:lnSpc>
            <a:spcBef>
              <a:spcPct val="0"/>
            </a:spcBef>
            <a:spcAft>
              <a:spcPct val="35000"/>
            </a:spcAft>
          </a:pPr>
          <a:endParaRPr lang="en-US" sz="1700" kern="1200"/>
        </a:p>
      </dsp:txBody>
      <dsp:txXfrm>
        <a:off x="4888341" y="1767981"/>
        <a:ext cx="342539" cy="371297"/>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488DA73-A535-DC46-B8C5-F4A02902A521}" type="datetimeFigureOut">
              <a:rPr lang="en-US" smtClean="0"/>
              <a:t>9/17/18</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2F3A45B-3187-FD47-9D90-B1E431549F51}" type="slidenum">
              <a:rPr lang="en-US" smtClean="0"/>
              <a:t>‹#›</a:t>
            </a:fld>
            <a:endParaRPr lang="en-US"/>
          </a:p>
        </p:txBody>
      </p:sp>
    </p:spTree>
    <p:extLst>
      <p:ext uri="{BB962C8B-B14F-4D97-AF65-F5344CB8AC3E}">
        <p14:creationId xmlns:p14="http://schemas.microsoft.com/office/powerpoint/2010/main" val="123590501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1A68B97-3BD1-B141-9152-CEDA376B6996}" type="datetimeFigureOut">
              <a:rPr lang="en-US" smtClean="0"/>
              <a:t>9/17/18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7CA97A-0638-E840-8C03-5D0B62C621A0}" type="slidenum">
              <a:rPr lang="en-US" smtClean="0"/>
              <a:t>‹#›</a:t>
            </a:fld>
            <a:endParaRPr lang="en-US"/>
          </a:p>
        </p:txBody>
      </p:sp>
    </p:spTree>
    <p:extLst>
      <p:ext uri="{BB962C8B-B14F-4D97-AF65-F5344CB8AC3E}">
        <p14:creationId xmlns:p14="http://schemas.microsoft.com/office/powerpoint/2010/main" val="10542400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 Id="rId3" Type="http://schemas.openxmlformats.org/officeDocument/2006/relationships/hyperlink" Target="https://www.youtube.com/watch?v=1HjzkLRdP5k" TargetMode="Externa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Shape 51"/>
          <p:cNvSpPr>
            <a:spLocks noGrp="1" noRot="1" noChangeAspect="1"/>
          </p:cNvSpPr>
          <p:nvPr>
            <p:ph type="sldImg" idx="2"/>
          </p:nvPr>
        </p:nvSpPr>
        <p:spPr>
          <a:xfrm>
            <a:off x="2676525" y="169863"/>
            <a:ext cx="1504950" cy="846137"/>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2" name="Shape 52"/>
          <p:cNvSpPr txBox="1">
            <a:spLocks noGrp="1"/>
          </p:cNvSpPr>
          <p:nvPr>
            <p:ph type="body" idx="1"/>
          </p:nvPr>
        </p:nvSpPr>
        <p:spPr>
          <a:xfrm>
            <a:off x="685801" y="1072277"/>
            <a:ext cx="5486399" cy="1015841"/>
          </a:xfrm>
          <a:prstGeom prst="rect">
            <a:avLst/>
          </a:prstGeom>
          <a:noFill/>
          <a:ln>
            <a:noFill/>
          </a:ln>
        </p:spPr>
        <p:txBody>
          <a:bodyPr wrap="square" lIns="91425" tIns="91425" rIns="91425" bIns="91425" anchor="t" anchorCtr="0">
            <a:noAutofit/>
          </a:bodyPr>
          <a:lstStyle/>
          <a:p>
            <a:pPr marL="0" marR="0" lvl="0" indent="0" algn="l" rtl="0">
              <a:spcBef>
                <a:spcPts val="0"/>
              </a:spcBef>
              <a:buSzPct val="25000"/>
              <a:buFont typeface="Arial"/>
              <a:buNone/>
            </a:pPr>
            <a:endParaRPr sz="1100" b="0" i="0" u="none" strike="noStrike" cap="none"/>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A7CA97A-0638-E840-8C03-5D0B62C621A0}" type="slidenum">
              <a:rPr lang="en-US" smtClean="0"/>
              <a:t>14</a:t>
            </a:fld>
            <a:endParaRPr lang="en-US"/>
          </a:p>
        </p:txBody>
      </p:sp>
    </p:spTree>
    <p:extLst>
      <p:ext uri="{BB962C8B-B14F-4D97-AF65-F5344CB8AC3E}">
        <p14:creationId xmlns:p14="http://schemas.microsoft.com/office/powerpoint/2010/main" val="32898589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4 Slides</a:t>
            </a:r>
            <a:r>
              <a:rPr lang="en-US" baseline="0" dirty="0" smtClean="0"/>
              <a:t> =&gt; 3 </a:t>
            </a:r>
            <a:r>
              <a:rPr lang="en-US" baseline="0" dirty="0" err="1" smtClean="0"/>
              <a:t>mins</a:t>
            </a:r>
            <a:endParaRPr lang="en-US" dirty="0"/>
          </a:p>
        </p:txBody>
      </p:sp>
      <p:sp>
        <p:nvSpPr>
          <p:cNvPr id="4" name="Slide Number Placeholder 3"/>
          <p:cNvSpPr>
            <a:spLocks noGrp="1"/>
          </p:cNvSpPr>
          <p:nvPr>
            <p:ph type="sldNum" sz="quarter" idx="10"/>
          </p:nvPr>
        </p:nvSpPr>
        <p:spPr/>
        <p:txBody>
          <a:bodyPr/>
          <a:lstStyle/>
          <a:p>
            <a:fld id="{0A7CA97A-0638-E840-8C03-5D0B62C621A0}" type="slidenum">
              <a:rPr lang="en-US" smtClean="0"/>
              <a:t>15</a:t>
            </a:fld>
            <a:endParaRPr lang="en-US"/>
          </a:p>
        </p:txBody>
      </p:sp>
    </p:spTree>
    <p:extLst>
      <p:ext uri="{BB962C8B-B14F-4D97-AF65-F5344CB8AC3E}">
        <p14:creationId xmlns:p14="http://schemas.microsoft.com/office/powerpoint/2010/main" val="32898589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Time: 1 min</a:t>
            </a:r>
          </a:p>
          <a:p>
            <a:r>
              <a:rPr lang="en-US" dirty="0" smtClean="0"/>
              <a:t>Explain: </a:t>
            </a:r>
            <a:r>
              <a:rPr lang="en-US" dirty="0" err="1" smtClean="0"/>
              <a:t>XGBoost</a:t>
            </a:r>
            <a:r>
              <a:rPr lang="en-US" dirty="0" smtClean="0"/>
              <a:t> is</a:t>
            </a:r>
            <a:r>
              <a:rPr lang="en-US" baseline="0" dirty="0" smtClean="0"/>
              <a:t> ensemble method . </a:t>
            </a:r>
          </a:p>
          <a:p>
            <a:r>
              <a:rPr lang="en-US" baseline="0" dirty="0" smtClean="0"/>
              <a:t>Lets consider the CART algorithms,</a:t>
            </a:r>
          </a:p>
          <a:p>
            <a:r>
              <a:rPr lang="en-US" baseline="0" dirty="0" smtClean="0"/>
              <a:t>Here we build a tree</a:t>
            </a:r>
          </a:p>
          <a:p>
            <a:endParaRPr lang="en-US" baseline="0" dirty="0" smtClean="0"/>
          </a:p>
        </p:txBody>
      </p:sp>
      <p:sp>
        <p:nvSpPr>
          <p:cNvPr id="4" name="Slide Number Placeholder 3"/>
          <p:cNvSpPr>
            <a:spLocks noGrp="1"/>
          </p:cNvSpPr>
          <p:nvPr>
            <p:ph type="sldNum" sz="quarter" idx="10"/>
          </p:nvPr>
        </p:nvSpPr>
        <p:spPr/>
        <p:txBody>
          <a:bodyPr/>
          <a:lstStyle/>
          <a:p>
            <a:fld id="{0A7CA97A-0638-E840-8C03-5D0B62C621A0}" type="slidenum">
              <a:rPr lang="en-US" smtClean="0"/>
              <a:t>16</a:t>
            </a:fld>
            <a:endParaRPr lang="en-US"/>
          </a:p>
        </p:txBody>
      </p:sp>
    </p:spTree>
    <p:extLst>
      <p:ext uri="{BB962C8B-B14F-4D97-AF65-F5344CB8AC3E}">
        <p14:creationId xmlns:p14="http://schemas.microsoft.com/office/powerpoint/2010/main" val="7993674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Explain: However in the </a:t>
            </a:r>
            <a:r>
              <a:rPr lang="en-US" dirty="0" err="1" smtClean="0"/>
              <a:t>XGBoost</a:t>
            </a:r>
            <a:r>
              <a:rPr lang="en-US" dirty="0" smtClean="0"/>
              <a:t> instead of one tree or many tree as in random forest we have a sequence of trees which iteratively refine itself.</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0A7CA97A-0638-E840-8C03-5D0B62C621A0}" type="slidenum">
              <a:rPr lang="en-US" smtClean="0"/>
              <a:t>17</a:t>
            </a:fld>
            <a:endParaRPr lang="en-US"/>
          </a:p>
        </p:txBody>
      </p:sp>
    </p:spTree>
    <p:extLst>
      <p:ext uri="{BB962C8B-B14F-4D97-AF65-F5344CB8AC3E}">
        <p14:creationId xmlns:p14="http://schemas.microsoft.com/office/powerpoint/2010/main" val="7993674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Mathematically it is the refined of each steps by series of function approximate for previous errors</a:t>
            </a:r>
          </a:p>
          <a:p>
            <a:endParaRPr lang="en-US" baseline="0" dirty="0" smtClean="0"/>
          </a:p>
          <a:p>
            <a:r>
              <a:rPr lang="en-US" baseline="0" dirty="0" smtClean="0"/>
              <a:t>Note that at each steps we change complexity of tree </a:t>
            </a:r>
          </a:p>
          <a:p>
            <a:endParaRPr lang="en-US" baseline="0" dirty="0" smtClean="0"/>
          </a:p>
          <a:p>
            <a:r>
              <a:rPr lang="en-US" baseline="0" dirty="0" smtClean="0"/>
              <a:t>Recommend to go through the whole tutorial.</a:t>
            </a:r>
          </a:p>
          <a:p>
            <a:endParaRPr lang="en-US" baseline="0" dirty="0" smtClean="0"/>
          </a:p>
        </p:txBody>
      </p:sp>
      <p:sp>
        <p:nvSpPr>
          <p:cNvPr id="4" name="Slide Number Placeholder 3"/>
          <p:cNvSpPr>
            <a:spLocks noGrp="1"/>
          </p:cNvSpPr>
          <p:nvPr>
            <p:ph type="sldNum" sz="quarter" idx="10"/>
          </p:nvPr>
        </p:nvSpPr>
        <p:spPr/>
        <p:txBody>
          <a:bodyPr/>
          <a:lstStyle/>
          <a:p>
            <a:fld id="{0A7CA97A-0638-E840-8C03-5D0B62C621A0}" type="slidenum">
              <a:rPr lang="en-US" smtClean="0"/>
              <a:t>18</a:t>
            </a:fld>
            <a:endParaRPr lang="en-US"/>
          </a:p>
        </p:txBody>
      </p:sp>
    </p:spTree>
    <p:extLst>
      <p:ext uri="{BB962C8B-B14F-4D97-AF65-F5344CB8AC3E}">
        <p14:creationId xmlns:p14="http://schemas.microsoft.com/office/powerpoint/2010/main" val="7993674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Shape 30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7" name="Shape 30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dirty="0" smtClean="0"/>
              <a:t>In</a:t>
            </a:r>
            <a:r>
              <a:rPr lang="en-US" baseline="0" dirty="0" smtClean="0"/>
              <a:t> this section , we will look into various aspect of the workshop that we will cover , also we will go in details in some of the concepts that will be used heavily in the notebooks.</a:t>
            </a:r>
            <a:endParaRPr dirty="0"/>
          </a:p>
        </p:txBody>
      </p:sp>
    </p:spTree>
    <p:extLst>
      <p:ext uri="{BB962C8B-B14F-4D97-AF65-F5344CB8AC3E}">
        <p14:creationId xmlns:p14="http://schemas.microsoft.com/office/powerpoint/2010/main" val="4645835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676525" y="169863"/>
            <a:ext cx="1504950" cy="846137"/>
          </a:xfrm>
        </p:spPr>
      </p:sp>
      <p:sp>
        <p:nvSpPr>
          <p:cNvPr id="3" name="Notes Placeholder 2"/>
          <p:cNvSpPr>
            <a:spLocks noGrp="1"/>
          </p:cNvSpPr>
          <p:nvPr>
            <p:ph type="body" idx="1"/>
          </p:nvPr>
        </p:nvSpPr>
        <p:spPr/>
        <p:txBody>
          <a:bodyPr/>
          <a:lstStyle/>
          <a:p>
            <a:r>
              <a:rPr lang="en-US" dirty="0" smtClean="0"/>
              <a:t>Time </a:t>
            </a:r>
            <a:r>
              <a:rPr lang="en-US" dirty="0" smtClean="0"/>
              <a:t>(3</a:t>
            </a:r>
            <a:r>
              <a:rPr lang="en-US" baseline="0" dirty="0" smtClean="0"/>
              <a:t> </a:t>
            </a:r>
            <a:r>
              <a:rPr lang="en-US" dirty="0" smtClean="0"/>
              <a:t>m</a:t>
            </a:r>
            <a:r>
              <a:rPr lang="en-US" dirty="0" smtClean="0"/>
              <a:t>)</a:t>
            </a:r>
          </a:p>
          <a:p>
            <a:endParaRPr lang="en-US" dirty="0" smtClean="0"/>
          </a:p>
          <a:p>
            <a:r>
              <a:rPr lang="en-US" dirty="0" smtClean="0"/>
              <a:t>Explain:</a:t>
            </a:r>
            <a:r>
              <a:rPr lang="en-US" baseline="0" dirty="0" smtClean="0"/>
              <a:t> how we will go through each steps in shorts</a:t>
            </a:r>
            <a:endParaRPr lang="en-US" dirty="0" smtClean="0"/>
          </a:p>
        </p:txBody>
      </p:sp>
    </p:spTree>
    <p:extLst>
      <p:ext uri="{BB962C8B-B14F-4D97-AF65-F5344CB8AC3E}">
        <p14:creationId xmlns:p14="http://schemas.microsoft.com/office/powerpoint/2010/main" val="42259219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A7CA97A-0638-E840-8C03-5D0B62C621A0}" type="slidenum">
              <a:rPr lang="en-US" smtClean="0"/>
              <a:t>21</a:t>
            </a:fld>
            <a:endParaRPr lang="en-US"/>
          </a:p>
        </p:txBody>
      </p:sp>
    </p:spTree>
    <p:extLst>
      <p:ext uri="{BB962C8B-B14F-4D97-AF65-F5344CB8AC3E}">
        <p14:creationId xmlns:p14="http://schemas.microsoft.com/office/powerpoint/2010/main" val="41518224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Explain</a:t>
            </a:r>
            <a:r>
              <a:rPr lang="en-US" baseline="0" dirty="0" smtClean="0"/>
              <a:t> each of the term</a:t>
            </a:r>
          </a:p>
          <a:p>
            <a:pPr marL="228600" indent="-228600">
              <a:buAutoNum type="arabicParenR"/>
            </a:pPr>
            <a:r>
              <a:rPr lang="en-US" baseline="0" dirty="0" smtClean="0"/>
              <a:t>How does the various ratio maters</a:t>
            </a:r>
          </a:p>
          <a:p>
            <a:pPr marL="228600" indent="-228600">
              <a:buAutoNum type="arabicParenR"/>
            </a:pPr>
            <a:r>
              <a:rPr lang="en-US" baseline="0" dirty="0" smtClean="0"/>
              <a:t>Mention that we will go details in notebooks</a:t>
            </a:r>
          </a:p>
          <a:p>
            <a:pPr marL="228600" indent="-228600">
              <a:buAutoNum type="arabicParenR"/>
            </a:pPr>
            <a:r>
              <a:rPr lang="en-US" baseline="0" dirty="0" smtClean="0"/>
              <a:t>TBD: add slide for formula for various </a:t>
            </a:r>
            <a:r>
              <a:rPr lang="en-US" baseline="0" dirty="0" smtClean="0"/>
              <a:t>stats</a:t>
            </a:r>
          </a:p>
          <a:p>
            <a:pPr marL="228600" indent="-228600">
              <a:buAutoNum type="arabicParenR"/>
            </a:pPr>
            <a:endParaRPr lang="en-US" baseline="0" dirty="0" smtClean="0"/>
          </a:p>
          <a:p>
            <a:r>
              <a:rPr lang="en-US" sz="1200" kern="1200" dirty="0" smtClean="0">
                <a:solidFill>
                  <a:schemeClr val="tx1"/>
                </a:solidFill>
                <a:latin typeface="+mn-lt"/>
                <a:ea typeface="+mn-ea"/>
                <a:cs typeface="+mn-cs"/>
              </a:rPr>
              <a:t>Apart from the accuracy, the following performance measures for the models are also very helpful to measure it's performance on test dataset.</a:t>
            </a:r>
          </a:p>
          <a:p>
            <a:r>
              <a:rPr lang="en-US" sz="1200" kern="1200" dirty="0" smtClean="0">
                <a:solidFill>
                  <a:schemeClr val="tx1"/>
                </a:solidFill>
                <a:latin typeface="+mn-lt"/>
                <a:ea typeface="+mn-ea"/>
                <a:cs typeface="+mn-cs"/>
              </a:rPr>
              <a:t>The number of samples correctly predicted as negative </a:t>
            </a:r>
            <a:r>
              <a:rPr lang="en-US" sz="1200" kern="1200" dirty="0" err="1" smtClean="0">
                <a:solidFill>
                  <a:schemeClr val="tx1"/>
                </a:solidFill>
                <a:latin typeface="+mn-lt"/>
                <a:ea typeface="+mn-ea"/>
                <a:cs typeface="+mn-cs"/>
              </a:rPr>
              <a:t>i.e</a:t>
            </a:r>
            <a:r>
              <a:rPr lang="en-US" sz="1200" kern="1200" dirty="0" smtClean="0">
                <a:solidFill>
                  <a:schemeClr val="tx1"/>
                </a:solidFill>
                <a:latin typeface="+mn-lt"/>
                <a:ea typeface="+mn-ea"/>
                <a:cs typeface="+mn-cs"/>
              </a:rPr>
              <a:t> True Negative (TN). </a:t>
            </a:r>
          </a:p>
          <a:p>
            <a:r>
              <a:rPr lang="en-US" sz="1200" kern="1200" dirty="0" smtClean="0">
                <a:solidFill>
                  <a:schemeClr val="tx1"/>
                </a:solidFill>
                <a:latin typeface="+mn-lt"/>
                <a:ea typeface="+mn-ea"/>
                <a:cs typeface="+mn-cs"/>
              </a:rPr>
              <a:t>The number of samples correctly predicted as positive </a:t>
            </a:r>
            <a:r>
              <a:rPr lang="en-US" sz="1200" kern="1200" dirty="0" err="1" smtClean="0">
                <a:solidFill>
                  <a:schemeClr val="tx1"/>
                </a:solidFill>
                <a:latin typeface="+mn-lt"/>
                <a:ea typeface="+mn-ea"/>
                <a:cs typeface="+mn-cs"/>
              </a:rPr>
              <a:t>i.e</a:t>
            </a:r>
            <a:r>
              <a:rPr lang="en-US" sz="1200" kern="1200" dirty="0" smtClean="0">
                <a:solidFill>
                  <a:schemeClr val="tx1"/>
                </a:solidFill>
                <a:latin typeface="+mn-lt"/>
                <a:ea typeface="+mn-ea"/>
                <a:cs typeface="+mn-cs"/>
              </a:rPr>
              <a:t> True Positive (TP). These are also used in accuracy calculation. </a:t>
            </a:r>
          </a:p>
          <a:p>
            <a:r>
              <a:rPr lang="en-US" sz="1200" kern="1200" dirty="0" smtClean="0">
                <a:solidFill>
                  <a:schemeClr val="tx1"/>
                </a:solidFill>
                <a:latin typeface="+mn-lt"/>
                <a:ea typeface="+mn-ea"/>
                <a:cs typeface="+mn-cs"/>
              </a:rPr>
              <a:t>The number of samples which were positive but were predicted as negative </a:t>
            </a:r>
            <a:r>
              <a:rPr lang="en-US" sz="1200" kern="1200" dirty="0" err="1" smtClean="0">
                <a:solidFill>
                  <a:schemeClr val="tx1"/>
                </a:solidFill>
                <a:latin typeface="+mn-lt"/>
                <a:ea typeface="+mn-ea"/>
                <a:cs typeface="+mn-cs"/>
              </a:rPr>
              <a:t>i.e</a:t>
            </a:r>
            <a:r>
              <a:rPr lang="en-US" sz="1200" kern="1200" dirty="0" smtClean="0">
                <a:solidFill>
                  <a:schemeClr val="tx1"/>
                </a:solidFill>
                <a:latin typeface="+mn-lt"/>
                <a:ea typeface="+mn-ea"/>
                <a:cs typeface="+mn-cs"/>
              </a:rPr>
              <a:t> False Negative (FN). </a:t>
            </a:r>
          </a:p>
          <a:p>
            <a:r>
              <a:rPr lang="en-US" sz="1200" kern="1200" dirty="0" smtClean="0">
                <a:solidFill>
                  <a:schemeClr val="tx1"/>
                </a:solidFill>
                <a:latin typeface="+mn-lt"/>
                <a:ea typeface="+mn-ea"/>
                <a:cs typeface="+mn-cs"/>
              </a:rPr>
              <a:t>The number of samples which were negative but were predicted as positive </a:t>
            </a:r>
            <a:r>
              <a:rPr lang="en-US" sz="1200" kern="1200" dirty="0" err="1" smtClean="0">
                <a:solidFill>
                  <a:schemeClr val="tx1"/>
                </a:solidFill>
                <a:latin typeface="+mn-lt"/>
                <a:ea typeface="+mn-ea"/>
                <a:cs typeface="+mn-cs"/>
              </a:rPr>
              <a:t>i.e</a:t>
            </a:r>
            <a:r>
              <a:rPr lang="en-US" sz="1200" kern="1200" dirty="0" smtClean="0">
                <a:solidFill>
                  <a:schemeClr val="tx1"/>
                </a:solidFill>
                <a:latin typeface="+mn-lt"/>
                <a:ea typeface="+mn-ea"/>
                <a:cs typeface="+mn-cs"/>
              </a:rPr>
              <a:t> False Positive (FP). </a:t>
            </a:r>
          </a:p>
          <a:p>
            <a:r>
              <a:rPr lang="en-US" sz="1200" kern="1200" dirty="0" smtClean="0">
                <a:solidFill>
                  <a:schemeClr val="tx1"/>
                </a:solidFill>
                <a:latin typeface="+mn-lt"/>
                <a:ea typeface="+mn-ea"/>
                <a:cs typeface="+mn-cs"/>
              </a:rPr>
              <a:t>Confusion Matrix </a:t>
            </a:r>
            <a:r>
              <a:rPr lang="en-US" sz="1200" kern="1200" dirty="0" err="1" smtClean="0">
                <a:solidFill>
                  <a:schemeClr val="tx1"/>
                </a:solidFill>
                <a:latin typeface="+mn-lt"/>
                <a:ea typeface="+mn-ea"/>
                <a:cs typeface="+mn-cs"/>
              </a:rPr>
              <a:t>ives</a:t>
            </a:r>
            <a:r>
              <a:rPr lang="en-US" sz="1200" kern="1200" dirty="0" smtClean="0">
                <a:solidFill>
                  <a:schemeClr val="tx1"/>
                </a:solidFill>
                <a:latin typeface="+mn-lt"/>
                <a:ea typeface="+mn-ea"/>
                <a:cs typeface="+mn-cs"/>
              </a:rPr>
              <a:t> above mentioned metrics of performance and is widely used for classification task.</a:t>
            </a:r>
          </a:p>
          <a:p>
            <a:r>
              <a:rPr lang="en-US" sz="1200" kern="1200" dirty="0" smtClean="0">
                <a:solidFill>
                  <a:schemeClr val="tx1"/>
                </a:solidFill>
                <a:latin typeface="+mn-lt"/>
                <a:ea typeface="+mn-ea"/>
                <a:cs typeface="+mn-cs"/>
              </a:rPr>
              <a:t>We have created a utility to visualize confusion matrix based on the dataset.</a:t>
            </a:r>
            <a:endParaRPr lang="en-US" sz="1200" kern="120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0A7CA97A-0638-E840-8C03-5D0B62C621A0}" type="slidenum">
              <a:rPr lang="en-US" smtClean="0"/>
              <a:t>22</a:t>
            </a:fld>
            <a:endParaRPr lang="en-US"/>
          </a:p>
        </p:txBody>
      </p:sp>
    </p:spTree>
    <p:extLst>
      <p:ext uri="{BB962C8B-B14F-4D97-AF65-F5344CB8AC3E}">
        <p14:creationId xmlns:p14="http://schemas.microsoft.com/office/powerpoint/2010/main" val="5992908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Explain(3 min)</a:t>
            </a:r>
          </a:p>
          <a:p>
            <a:pPr marL="228600" indent="-228600">
              <a:buAutoNum type="arabicParenR"/>
            </a:pPr>
            <a:r>
              <a:rPr lang="en-US" dirty="0" smtClean="0"/>
              <a:t>Talk about history</a:t>
            </a:r>
          </a:p>
          <a:p>
            <a:pPr marL="228600" indent="-228600">
              <a:buAutoNum type="arabicParenR"/>
            </a:pPr>
            <a:r>
              <a:rPr lang="en-US" dirty="0" smtClean="0"/>
              <a:t>Each of 3 curves</a:t>
            </a:r>
            <a:r>
              <a:rPr lang="en-US" baseline="0" dirty="0" smtClean="0"/>
              <a:t> and how it relates </a:t>
            </a:r>
          </a:p>
          <a:p>
            <a:pPr marL="228600" indent="-228600">
              <a:buAutoNum type="arabicParenR"/>
            </a:pPr>
            <a:r>
              <a:rPr lang="en-US" baseline="0" dirty="0" smtClean="0"/>
              <a:t>How shifting in 1 curve effect 3 curve.</a:t>
            </a:r>
            <a:endParaRPr lang="en-US" dirty="0" smtClean="0"/>
          </a:p>
          <a:p>
            <a:pPr marL="0" indent="0">
              <a:buNone/>
            </a:pPr>
            <a:endParaRPr lang="en-US" dirty="0" smtClean="0"/>
          </a:p>
          <a:p>
            <a:r>
              <a:rPr lang="en-US" sz="1200" kern="1200" dirty="0" smtClean="0">
                <a:solidFill>
                  <a:schemeClr val="tx1"/>
                </a:solidFill>
                <a:latin typeface="+mn-lt"/>
                <a:ea typeface="+mn-ea"/>
                <a:cs typeface="+mn-cs"/>
              </a:rPr>
              <a:t>Lets see what is ROC curve? We can get the TP, TN, FN, FP from confusion matrix as explained in previous section. ML models also gives us the probability of a sample being a positive or negative. This allows us to make the better decision.</a:t>
            </a:r>
          </a:p>
          <a:p>
            <a:r>
              <a:rPr lang="en-US" sz="1200" kern="1200" dirty="0" smtClean="0">
                <a:solidFill>
                  <a:schemeClr val="tx1"/>
                </a:solidFill>
                <a:latin typeface="+mn-lt"/>
                <a:ea typeface="+mn-ea"/>
                <a:cs typeface="+mn-cs"/>
              </a:rPr>
              <a:t>For ROC curve, we use</a:t>
            </a:r>
          </a:p>
          <a:p>
            <a:r>
              <a:rPr lang="en-US" sz="1200" b="1" kern="1200" dirty="0" smtClean="0">
                <a:solidFill>
                  <a:schemeClr val="tx1"/>
                </a:solidFill>
                <a:latin typeface="+mn-lt"/>
                <a:ea typeface="+mn-ea"/>
                <a:cs typeface="+mn-cs"/>
              </a:rPr>
              <a:t>TPR</a:t>
            </a:r>
            <a:r>
              <a:rPr lang="en-US" sz="1200" b="0" kern="1200" dirty="0" smtClean="0">
                <a:solidFill>
                  <a:schemeClr val="tx1"/>
                </a:solidFill>
                <a:latin typeface="+mn-lt"/>
                <a:ea typeface="+mn-ea"/>
                <a:cs typeface="+mn-cs"/>
              </a:rPr>
              <a:t> : True Positive Rate (aka Recall) = sensitivity </a:t>
            </a:r>
            <a:r>
              <a:rPr lang="en-US" sz="1200" b="0" kern="1200" dirty="0" err="1" smtClean="0">
                <a:solidFill>
                  <a:schemeClr val="tx1"/>
                </a:solidFill>
                <a:latin typeface="+mn-lt"/>
                <a:ea typeface="+mn-ea"/>
                <a:cs typeface="+mn-cs"/>
              </a:rPr>
              <a:t>i.e</a:t>
            </a:r>
            <a:r>
              <a:rPr lang="en-US" sz="1200" b="0" kern="1200" dirty="0" smtClean="0">
                <a:solidFill>
                  <a:schemeClr val="tx1"/>
                </a:solidFill>
                <a:latin typeface="+mn-lt"/>
                <a:ea typeface="+mn-ea"/>
                <a:cs typeface="+mn-cs"/>
              </a:rPr>
              <a:t> number of samples, model correctly classifies a positive sample as positive.</a:t>
            </a:r>
          </a:p>
          <a:p>
            <a:r>
              <a:rPr lang="en-US" sz="1200" b="1" kern="1200" dirty="0" smtClean="0">
                <a:solidFill>
                  <a:schemeClr val="tx1"/>
                </a:solidFill>
                <a:latin typeface="+mn-lt"/>
                <a:ea typeface="+mn-ea"/>
                <a:cs typeface="+mn-cs"/>
              </a:rPr>
              <a:t>FPR</a:t>
            </a:r>
            <a:r>
              <a:rPr lang="en-US" sz="1200" b="0" kern="1200" dirty="0" smtClean="0">
                <a:solidFill>
                  <a:schemeClr val="tx1"/>
                </a:solidFill>
                <a:latin typeface="+mn-lt"/>
                <a:ea typeface="+mn-ea"/>
                <a:cs typeface="+mn-cs"/>
              </a:rPr>
              <a:t> : False Positive Rate (aka 1- Specificity)  </a:t>
            </a:r>
            <a:r>
              <a:rPr lang="en-US" sz="1200" b="0" kern="1200" dirty="0" err="1" smtClean="0">
                <a:solidFill>
                  <a:schemeClr val="tx1"/>
                </a:solidFill>
                <a:latin typeface="+mn-lt"/>
                <a:ea typeface="+mn-ea"/>
                <a:cs typeface="+mn-cs"/>
              </a:rPr>
              <a:t>i.e</a:t>
            </a:r>
            <a:r>
              <a:rPr lang="en-US" sz="1200" b="0" kern="1200" dirty="0" smtClean="0">
                <a:solidFill>
                  <a:schemeClr val="tx1"/>
                </a:solidFill>
                <a:latin typeface="+mn-lt"/>
                <a:ea typeface="+mn-ea"/>
                <a:cs typeface="+mn-cs"/>
              </a:rPr>
              <a:t> number of samples, model incorrectly classifies a negative sample as positive.</a:t>
            </a:r>
          </a:p>
          <a:p>
            <a:r>
              <a:rPr lang="en-US" sz="1200" b="0" kern="1200" dirty="0" smtClean="0">
                <a:solidFill>
                  <a:schemeClr val="tx1"/>
                </a:solidFill>
                <a:latin typeface="+mn-lt"/>
                <a:ea typeface="+mn-ea"/>
                <a:cs typeface="+mn-cs"/>
              </a:rPr>
              <a:t>obviously, we would like to have higher TPR and lower FPR.</a:t>
            </a:r>
            <a:endParaRPr lang="en-US" dirty="0"/>
          </a:p>
        </p:txBody>
      </p:sp>
      <p:sp>
        <p:nvSpPr>
          <p:cNvPr id="4" name="Slide Number Placeholder 3"/>
          <p:cNvSpPr>
            <a:spLocks noGrp="1"/>
          </p:cNvSpPr>
          <p:nvPr>
            <p:ph type="sldNum" sz="quarter" idx="10"/>
          </p:nvPr>
        </p:nvSpPr>
        <p:spPr/>
        <p:txBody>
          <a:bodyPr/>
          <a:lstStyle/>
          <a:p>
            <a:fld id="{0A7CA97A-0638-E840-8C03-5D0B62C621A0}" type="slidenum">
              <a:rPr lang="en-US" smtClean="0"/>
              <a:t>23</a:t>
            </a:fld>
            <a:endParaRPr lang="en-US"/>
          </a:p>
        </p:txBody>
      </p:sp>
    </p:spTree>
    <p:extLst>
      <p:ext uri="{BB962C8B-B14F-4D97-AF65-F5344CB8AC3E}">
        <p14:creationId xmlns:p14="http://schemas.microsoft.com/office/powerpoint/2010/main" val="6284999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A7CA97A-0638-E840-8C03-5D0B62C621A0}" type="slidenum">
              <a:rPr lang="en-US" smtClean="0"/>
              <a:t>3</a:t>
            </a:fld>
            <a:endParaRPr lang="en-US"/>
          </a:p>
        </p:txBody>
      </p:sp>
    </p:spTree>
    <p:extLst>
      <p:ext uri="{BB962C8B-B14F-4D97-AF65-F5344CB8AC3E}">
        <p14:creationId xmlns:p14="http://schemas.microsoft.com/office/powerpoint/2010/main" val="7008870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arenR"/>
            </a:pPr>
            <a:r>
              <a:rPr lang="en-US" dirty="0" smtClean="0"/>
              <a:t>Each </a:t>
            </a:r>
            <a:r>
              <a:rPr lang="en-US" dirty="0" smtClean="0"/>
              <a:t>of 3 curves</a:t>
            </a:r>
            <a:r>
              <a:rPr lang="en-US" baseline="0" dirty="0" smtClean="0"/>
              <a:t> and how it relates </a:t>
            </a:r>
          </a:p>
          <a:p>
            <a:pPr marL="228600" indent="-228600">
              <a:buAutoNum type="arabicParenR"/>
            </a:pPr>
            <a:r>
              <a:rPr lang="en-US" baseline="0" dirty="0" smtClean="0"/>
              <a:t>How shifting in 1 curve effect 3 curve</a:t>
            </a:r>
          </a:p>
          <a:p>
            <a:pPr marL="228600" indent="-228600">
              <a:buAutoNum type="arabicParenR"/>
            </a:pPr>
            <a:endParaRPr lang="en-US" dirty="0" smtClean="0"/>
          </a:p>
          <a:p>
            <a:pPr marL="228600" indent="-228600">
              <a:buAutoNum type="arabicParenR"/>
            </a:pPr>
            <a:endParaRPr lang="en-US" dirty="0" smtClean="0"/>
          </a:p>
          <a:p>
            <a:r>
              <a:rPr lang="en-US" sz="1200" kern="1200" dirty="0" smtClean="0">
                <a:solidFill>
                  <a:schemeClr val="tx1"/>
                </a:solidFill>
                <a:latin typeface="+mn-lt"/>
                <a:ea typeface="+mn-ea"/>
                <a:cs typeface="+mn-cs"/>
              </a:rPr>
              <a:t>For example, consider two predicted positive samples, one with 0.55 probability and other with 0.95 probability. These samples are considered positive because by default the threshold is 0.5. If we use the threshold of 0.6 then first sample will be negative and the second will be positive.</a:t>
            </a:r>
          </a:p>
          <a:p>
            <a:r>
              <a:rPr lang="en-US" sz="1200" kern="1200" dirty="0" smtClean="0">
                <a:solidFill>
                  <a:schemeClr val="tx1"/>
                </a:solidFill>
                <a:latin typeface="+mn-lt"/>
                <a:ea typeface="+mn-ea"/>
                <a:cs typeface="+mn-cs"/>
              </a:rPr>
              <a:t>In short, the values of TP, FP, TN, FN will change depending on the threshold.</a:t>
            </a:r>
          </a:p>
          <a:p>
            <a:r>
              <a:rPr lang="en-US" sz="1200" kern="1200" dirty="0" smtClean="0">
                <a:solidFill>
                  <a:schemeClr val="tx1"/>
                </a:solidFill>
                <a:latin typeface="+mn-lt"/>
                <a:ea typeface="+mn-ea"/>
                <a:cs typeface="+mn-cs"/>
              </a:rPr>
              <a:t>Thus we see that by adjusting the threshold, one can change the model's performance and for binary classification this adjustment is very often done. When we adjust the threshold, the value of TPR and FPR will also change, as they are function of TP, FP, TN, FN and when we plot TPR </a:t>
            </a:r>
            <a:r>
              <a:rPr lang="en-US" sz="1200" kern="1200" dirty="0" err="1" smtClean="0">
                <a:solidFill>
                  <a:schemeClr val="tx1"/>
                </a:solidFill>
                <a:latin typeface="+mn-lt"/>
                <a:ea typeface="+mn-ea"/>
                <a:cs typeface="+mn-cs"/>
              </a:rPr>
              <a:t>vs</a:t>
            </a:r>
            <a:r>
              <a:rPr lang="en-US" sz="1200" kern="1200" dirty="0" smtClean="0">
                <a:solidFill>
                  <a:schemeClr val="tx1"/>
                </a:solidFill>
                <a:latin typeface="+mn-lt"/>
                <a:ea typeface="+mn-ea"/>
                <a:cs typeface="+mn-cs"/>
              </a:rPr>
              <a:t> FPR for various </a:t>
            </a:r>
            <a:r>
              <a:rPr lang="en-US" sz="1200" kern="1200" dirty="0" err="1" smtClean="0">
                <a:solidFill>
                  <a:schemeClr val="tx1"/>
                </a:solidFill>
                <a:latin typeface="+mn-lt"/>
                <a:ea typeface="+mn-ea"/>
                <a:cs typeface="+mn-cs"/>
              </a:rPr>
              <a:t>threhold</a:t>
            </a:r>
            <a:r>
              <a:rPr lang="en-US" sz="1200" kern="1200" dirty="0" smtClean="0">
                <a:solidFill>
                  <a:schemeClr val="tx1"/>
                </a:solidFill>
                <a:latin typeface="+mn-lt"/>
                <a:ea typeface="+mn-ea"/>
                <a:cs typeface="+mn-cs"/>
              </a:rPr>
              <a:t>, we get the ROC curve.</a:t>
            </a:r>
          </a:p>
          <a:p>
            <a:r>
              <a:rPr lang="en-US" sz="1200" kern="1200" dirty="0" smtClean="0">
                <a:solidFill>
                  <a:schemeClr val="tx1"/>
                </a:solidFill>
                <a:latin typeface="+mn-lt"/>
                <a:ea typeface="+mn-ea"/>
                <a:cs typeface="+mn-cs"/>
              </a:rPr>
              <a:t>For a model to have best performance, we would like to have model rank a randomly chosen positive sample higher than a randomly chosen negative samples and this is what we call Area Under the Curve (AUC) metric.</a:t>
            </a:r>
            <a:endParaRPr lang="en-US" dirty="0"/>
          </a:p>
        </p:txBody>
      </p:sp>
      <p:sp>
        <p:nvSpPr>
          <p:cNvPr id="4" name="Slide Number Placeholder 3"/>
          <p:cNvSpPr>
            <a:spLocks noGrp="1"/>
          </p:cNvSpPr>
          <p:nvPr>
            <p:ph type="sldNum" sz="quarter" idx="10"/>
          </p:nvPr>
        </p:nvSpPr>
        <p:spPr/>
        <p:txBody>
          <a:bodyPr/>
          <a:lstStyle/>
          <a:p>
            <a:fld id="{0A7CA97A-0638-E840-8C03-5D0B62C621A0}" type="slidenum">
              <a:rPr lang="en-US" smtClean="0"/>
              <a:t>24</a:t>
            </a:fld>
            <a:endParaRPr lang="en-US"/>
          </a:p>
        </p:txBody>
      </p:sp>
    </p:spTree>
    <p:extLst>
      <p:ext uri="{BB962C8B-B14F-4D97-AF65-F5344CB8AC3E}">
        <p14:creationId xmlns:p14="http://schemas.microsoft.com/office/powerpoint/2010/main" val="132692570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smtClean="0"/>
              <a:t>Time: 3min for 2 slides</a:t>
            </a:r>
          </a:p>
          <a:p>
            <a:pPr marL="228600" indent="-228600">
              <a:buAutoNum type="arabicParenR"/>
            </a:pPr>
            <a:endParaRPr lang="en-US" dirty="0" smtClean="0"/>
          </a:p>
          <a:p>
            <a:pPr marL="228600" indent="-228600">
              <a:buAutoNum type="arabicParenR"/>
            </a:pPr>
            <a:r>
              <a:rPr lang="en-US" dirty="0" smtClean="0"/>
              <a:t>Why</a:t>
            </a:r>
            <a:r>
              <a:rPr lang="en-US" baseline="0" dirty="0" smtClean="0"/>
              <a:t> </a:t>
            </a:r>
            <a:r>
              <a:rPr lang="en-US" baseline="0" dirty="0" smtClean="0"/>
              <a:t>PR is better than ROC for certain data</a:t>
            </a:r>
          </a:p>
          <a:p>
            <a:pPr marL="228600" indent="-228600">
              <a:buAutoNum type="arabicParenR"/>
            </a:pPr>
            <a:r>
              <a:rPr lang="en-US" baseline="0" dirty="0" smtClean="0"/>
              <a:t>Explain the </a:t>
            </a:r>
            <a:r>
              <a:rPr lang="en-US" baseline="0" dirty="0" smtClean="0"/>
              <a:t>difference from ROC </a:t>
            </a:r>
            <a:r>
              <a:rPr lang="en-US" baseline="0" dirty="0" smtClean="0"/>
              <a:t>and </a:t>
            </a:r>
            <a:r>
              <a:rPr lang="en-US" baseline="0" dirty="0" smtClean="0"/>
              <a:t>definition of PR curve.</a:t>
            </a:r>
            <a:endParaRPr lang="en-US" baseline="0" dirty="0" smtClean="0"/>
          </a:p>
          <a:p>
            <a:pPr marL="228600" indent="-228600">
              <a:buAutoNum type="arabicParenR"/>
            </a:pPr>
            <a:r>
              <a:rPr lang="en-US" baseline="0" dirty="0" smtClean="0"/>
              <a:t>Examples like documents retrieval and others more details in </a:t>
            </a:r>
            <a:r>
              <a:rPr lang="en-US" baseline="0" dirty="0" smtClean="0"/>
              <a:t>notebooks</a:t>
            </a:r>
          </a:p>
          <a:p>
            <a:pPr marL="228600" indent="-228600">
              <a:buAutoNum type="arabicParenR"/>
            </a:pPr>
            <a:endParaRPr lang="en-US" baseline="0" dirty="0" smtClean="0"/>
          </a:p>
          <a:p>
            <a:r>
              <a:rPr lang="en-US" sz="1200" kern="1200" dirty="0" smtClean="0">
                <a:solidFill>
                  <a:schemeClr val="tx1"/>
                </a:solidFill>
                <a:latin typeface="+mn-lt"/>
                <a:ea typeface="+mn-ea"/>
                <a:cs typeface="+mn-cs"/>
              </a:rPr>
              <a:t>We have a good measure for measuring model performance using ROC curve. However, when we have the class imbalances, ROC curve doesn't perform good. To understand that see the equation for TPR and FPR and in the case of class imbalances, the number of positive samples are quite few and the number of FN relative to TP is quite more and hence if there is any change in TP or FP, that will be very small compare to TN and FN and hence even if I get get improvement ROC curve won't be able to capture it.</a:t>
            </a:r>
          </a:p>
          <a:p>
            <a:r>
              <a:rPr lang="en-US" sz="1200" kern="1200" dirty="0" smtClean="0">
                <a:solidFill>
                  <a:schemeClr val="tx1"/>
                </a:solidFill>
                <a:latin typeface="+mn-lt"/>
                <a:ea typeface="+mn-ea"/>
                <a:cs typeface="+mn-cs"/>
              </a:rPr>
              <a:t>Hence we use another metrics which is </a:t>
            </a:r>
            <a:r>
              <a:rPr lang="en-US" sz="1200" b="1" kern="1200" dirty="0" smtClean="0">
                <a:solidFill>
                  <a:schemeClr val="tx1"/>
                </a:solidFill>
                <a:latin typeface="+mn-lt"/>
                <a:ea typeface="+mn-ea"/>
                <a:cs typeface="+mn-cs"/>
              </a:rPr>
              <a:t>precision</a:t>
            </a:r>
            <a:r>
              <a:rPr lang="en-US" sz="1200" b="0" kern="1200" dirty="0" smtClean="0">
                <a:solidFill>
                  <a:schemeClr val="tx1"/>
                </a:solidFill>
                <a:latin typeface="+mn-lt"/>
                <a:ea typeface="+mn-ea"/>
                <a:cs typeface="+mn-cs"/>
              </a:rPr>
              <a:t> and is defined as </a:t>
            </a:r>
            <a:r>
              <a:rPr lang="en-US" sz="1200" b="1" kern="1200" dirty="0" smtClean="0">
                <a:solidFill>
                  <a:schemeClr val="tx1"/>
                </a:solidFill>
                <a:latin typeface="+mn-lt"/>
                <a:ea typeface="+mn-ea"/>
                <a:cs typeface="+mn-cs"/>
              </a:rPr>
              <a:t>TP/(TP+FP)</a:t>
            </a:r>
            <a:r>
              <a:rPr lang="en-US" sz="1200" b="0" kern="1200" dirty="0" smtClean="0">
                <a:solidFill>
                  <a:schemeClr val="tx1"/>
                </a:solidFill>
                <a:latin typeface="+mn-lt"/>
                <a:ea typeface="+mn-ea"/>
                <a:cs typeface="+mn-cs"/>
              </a:rPr>
              <a:t>. We note that since it is the odd ratio of TP and FP both of them are sensitive to changes in positive </a:t>
            </a:r>
            <a:r>
              <a:rPr lang="en-US" sz="1200" b="0" kern="1200" dirty="0" err="1" smtClean="0">
                <a:solidFill>
                  <a:schemeClr val="tx1"/>
                </a:solidFill>
                <a:latin typeface="+mn-lt"/>
                <a:ea typeface="+mn-ea"/>
                <a:cs typeface="+mn-cs"/>
              </a:rPr>
              <a:t>samples.This</a:t>
            </a:r>
            <a:r>
              <a:rPr lang="en-US" sz="1200" b="0" kern="1200" dirty="0" smtClean="0">
                <a:solidFill>
                  <a:schemeClr val="tx1"/>
                </a:solidFill>
                <a:latin typeface="+mn-lt"/>
                <a:ea typeface="+mn-ea"/>
                <a:cs typeface="+mn-cs"/>
              </a:rPr>
              <a:t> matrix is very useful for measuring the performance in case of class imbalance.</a:t>
            </a:r>
            <a:endParaRPr lang="en-US" dirty="0"/>
          </a:p>
        </p:txBody>
      </p:sp>
      <p:sp>
        <p:nvSpPr>
          <p:cNvPr id="4" name="Slide Number Placeholder 3"/>
          <p:cNvSpPr>
            <a:spLocks noGrp="1"/>
          </p:cNvSpPr>
          <p:nvPr>
            <p:ph type="sldNum" sz="quarter" idx="10"/>
          </p:nvPr>
        </p:nvSpPr>
        <p:spPr/>
        <p:txBody>
          <a:bodyPr/>
          <a:lstStyle/>
          <a:p>
            <a:fld id="{0A7CA97A-0638-E840-8C03-5D0B62C621A0}" type="slidenum">
              <a:rPr lang="en-US" smtClean="0"/>
              <a:t>25</a:t>
            </a:fld>
            <a:endParaRPr lang="en-US"/>
          </a:p>
        </p:txBody>
      </p:sp>
    </p:spTree>
    <p:extLst>
      <p:ext uri="{BB962C8B-B14F-4D97-AF65-F5344CB8AC3E}">
        <p14:creationId xmlns:p14="http://schemas.microsoft.com/office/powerpoint/2010/main" val="62849992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arenR"/>
            </a:pPr>
            <a:r>
              <a:rPr lang="en-US" baseline="0" dirty="0" smtClean="0"/>
              <a:t>An Example of plot</a:t>
            </a:r>
          </a:p>
          <a:p>
            <a:pPr marL="228600" indent="-228600">
              <a:buAutoNum type="arabicParenR"/>
            </a:pPr>
            <a:r>
              <a:rPr lang="en-US" baseline="0" dirty="0" smtClean="0"/>
              <a:t>Inverse </a:t>
            </a:r>
            <a:r>
              <a:rPr lang="en-US" baseline="0" dirty="0" smtClean="0"/>
              <a:t>relationship between p and r</a:t>
            </a:r>
          </a:p>
          <a:p>
            <a:pPr marL="228600" indent="-228600">
              <a:buAutoNum type="arabicParenR"/>
            </a:pPr>
            <a:r>
              <a:rPr lang="en-US" baseline="0" dirty="0" smtClean="0"/>
              <a:t>So there must be some middle point for </a:t>
            </a:r>
            <a:r>
              <a:rPr lang="en-US" baseline="0" dirty="0" smtClean="0"/>
              <a:t>best</a:t>
            </a:r>
          </a:p>
          <a:p>
            <a:pPr marL="228600" indent="-228600">
              <a:buAutoNum type="arabicParenR"/>
            </a:pPr>
            <a:endParaRPr lang="en-US" baseline="0" dirty="0" smtClean="0"/>
          </a:p>
          <a:p>
            <a:pPr marL="228600" indent="-228600">
              <a:buAutoNum type="arabicParenR"/>
            </a:pPr>
            <a:endParaRPr lang="en-US" dirty="0" smtClean="0"/>
          </a:p>
        </p:txBody>
      </p:sp>
      <p:sp>
        <p:nvSpPr>
          <p:cNvPr id="4" name="Slide Number Placeholder 3"/>
          <p:cNvSpPr>
            <a:spLocks noGrp="1"/>
          </p:cNvSpPr>
          <p:nvPr>
            <p:ph type="sldNum" sz="quarter" idx="10"/>
          </p:nvPr>
        </p:nvSpPr>
        <p:spPr/>
        <p:txBody>
          <a:bodyPr/>
          <a:lstStyle/>
          <a:p>
            <a:fld id="{0A7CA97A-0638-E840-8C03-5D0B62C621A0}" type="slidenum">
              <a:rPr lang="en-US" smtClean="0"/>
              <a:t>26</a:t>
            </a:fld>
            <a:endParaRPr lang="en-US"/>
          </a:p>
        </p:txBody>
      </p:sp>
    </p:spTree>
    <p:extLst>
      <p:ext uri="{BB962C8B-B14F-4D97-AF65-F5344CB8AC3E}">
        <p14:creationId xmlns:p14="http://schemas.microsoft.com/office/powerpoint/2010/main" val="9691591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A7CA97A-0638-E840-8C03-5D0B62C621A0}" type="slidenum">
              <a:rPr lang="en-US" smtClean="0"/>
              <a:t>27</a:t>
            </a:fld>
            <a:endParaRPr lang="en-US"/>
          </a:p>
        </p:txBody>
      </p:sp>
    </p:spTree>
    <p:extLst>
      <p:ext uri="{BB962C8B-B14F-4D97-AF65-F5344CB8AC3E}">
        <p14:creationId xmlns:p14="http://schemas.microsoft.com/office/powerpoint/2010/main" val="322106100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Key</a:t>
            </a:r>
            <a:r>
              <a:rPr lang="en-US" baseline="0" dirty="0" smtClean="0"/>
              <a:t> Idea:</a:t>
            </a:r>
          </a:p>
          <a:p>
            <a:endParaRPr lang="en-US" baseline="0" dirty="0" smtClean="0"/>
          </a:p>
          <a:p>
            <a:r>
              <a:rPr lang="en-US" baseline="0" dirty="0" smtClean="0"/>
              <a:t>Precision </a:t>
            </a:r>
            <a:r>
              <a:rPr lang="en-US" baseline="0" dirty="0" err="1" smtClean="0"/>
              <a:t>vs</a:t>
            </a:r>
            <a:r>
              <a:rPr lang="en-US" baseline="0" dirty="0" smtClean="0"/>
              <a:t> Recall which to choose based on threshold?</a:t>
            </a:r>
          </a:p>
          <a:p>
            <a:r>
              <a:rPr lang="en-US" baseline="0" dirty="0" smtClean="0"/>
              <a:t>Answer: depends on use case or application</a:t>
            </a:r>
          </a:p>
          <a:p>
            <a:r>
              <a:rPr lang="en-US" baseline="0" dirty="0" smtClean="0"/>
              <a:t>Why Recall better in our application</a:t>
            </a:r>
            <a:endParaRPr lang="en-US" dirty="0"/>
          </a:p>
        </p:txBody>
      </p:sp>
      <p:sp>
        <p:nvSpPr>
          <p:cNvPr id="4" name="Slide Number Placeholder 3"/>
          <p:cNvSpPr>
            <a:spLocks noGrp="1"/>
          </p:cNvSpPr>
          <p:nvPr>
            <p:ph type="sldNum" sz="quarter" idx="10"/>
          </p:nvPr>
        </p:nvSpPr>
        <p:spPr/>
        <p:txBody>
          <a:bodyPr/>
          <a:lstStyle/>
          <a:p>
            <a:fld id="{0A7CA97A-0638-E840-8C03-5D0B62C621A0}" type="slidenum">
              <a:rPr lang="en-US" smtClean="0"/>
              <a:t>28</a:t>
            </a:fld>
            <a:endParaRPr lang="en-US"/>
          </a:p>
        </p:txBody>
      </p:sp>
    </p:spTree>
    <p:extLst>
      <p:ext uri="{BB962C8B-B14F-4D97-AF65-F5344CB8AC3E}">
        <p14:creationId xmlns:p14="http://schemas.microsoft.com/office/powerpoint/2010/main" val="418365763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Shape 30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7" name="Shape 30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dirty="0" smtClean="0"/>
              <a:t>Explain:</a:t>
            </a:r>
            <a:r>
              <a:rPr lang="en-US" baseline="0" dirty="0" smtClean="0"/>
              <a:t> </a:t>
            </a:r>
            <a:r>
              <a:rPr lang="en-US" baseline="0" dirty="0" smtClean="0"/>
              <a:t>now we know how to measure our models’ performance lets go on and see how we plan to train our model.</a:t>
            </a:r>
            <a:endParaRPr dirty="0"/>
          </a:p>
        </p:txBody>
      </p:sp>
    </p:spTree>
    <p:extLst>
      <p:ext uri="{BB962C8B-B14F-4D97-AF65-F5344CB8AC3E}">
        <p14:creationId xmlns:p14="http://schemas.microsoft.com/office/powerpoint/2010/main" val="141324763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676525" y="169863"/>
            <a:ext cx="1504950" cy="846137"/>
          </a:xfrm>
        </p:spPr>
      </p:sp>
      <p:sp>
        <p:nvSpPr>
          <p:cNvPr id="3" name="Notes Placeholder 2"/>
          <p:cNvSpPr>
            <a:spLocks noGrp="1"/>
          </p:cNvSpPr>
          <p:nvPr>
            <p:ph type="body" idx="1"/>
          </p:nvPr>
        </p:nvSpPr>
        <p:spPr/>
        <p:txBody>
          <a:bodyPr/>
          <a:lstStyle/>
          <a:p>
            <a:r>
              <a:rPr lang="en-US" dirty="0" smtClean="0"/>
              <a:t>Time (5-10 min)</a:t>
            </a:r>
          </a:p>
          <a:p>
            <a:endParaRPr lang="en-US" dirty="0" smtClean="0"/>
          </a:p>
          <a:p>
            <a:r>
              <a:rPr lang="en-US" dirty="0" smtClean="0"/>
              <a:t>TBD</a:t>
            </a:r>
          </a:p>
          <a:p>
            <a:r>
              <a:rPr lang="en-US" dirty="0" smtClean="0"/>
              <a:t>Create 1 more flow chart for iterative model training rectangle.</a:t>
            </a:r>
          </a:p>
        </p:txBody>
      </p:sp>
    </p:spTree>
    <p:extLst>
      <p:ext uri="{BB962C8B-B14F-4D97-AF65-F5344CB8AC3E}">
        <p14:creationId xmlns:p14="http://schemas.microsoft.com/office/powerpoint/2010/main" val="422592198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TBD:</a:t>
            </a:r>
            <a:r>
              <a:rPr lang="en-US" baseline="0" dirty="0" smtClean="0"/>
              <a:t> </a:t>
            </a:r>
          </a:p>
          <a:p>
            <a:r>
              <a:rPr lang="en-US" baseline="0" dirty="0" smtClean="0"/>
              <a:t>Expand this slides to 3 more slides</a:t>
            </a:r>
          </a:p>
          <a:p>
            <a:endParaRPr lang="en-US" baseline="0" dirty="0" smtClean="0"/>
          </a:p>
          <a:p>
            <a:r>
              <a:rPr lang="en-US" baseline="0" dirty="0" smtClean="0"/>
              <a:t>Explain(5-10min)</a:t>
            </a:r>
          </a:p>
        </p:txBody>
      </p:sp>
      <p:sp>
        <p:nvSpPr>
          <p:cNvPr id="4" name="Slide Number Placeholder 3"/>
          <p:cNvSpPr>
            <a:spLocks noGrp="1"/>
          </p:cNvSpPr>
          <p:nvPr>
            <p:ph type="sldNum" sz="quarter" idx="10"/>
          </p:nvPr>
        </p:nvSpPr>
        <p:spPr/>
        <p:txBody>
          <a:bodyPr/>
          <a:lstStyle/>
          <a:p>
            <a:fld id="{0A7CA97A-0638-E840-8C03-5D0B62C621A0}" type="slidenum">
              <a:rPr lang="en-US" smtClean="0"/>
              <a:t>31</a:t>
            </a:fld>
            <a:endParaRPr lang="en-US"/>
          </a:p>
        </p:txBody>
      </p:sp>
    </p:spTree>
    <p:extLst>
      <p:ext uri="{BB962C8B-B14F-4D97-AF65-F5344CB8AC3E}">
        <p14:creationId xmlns:p14="http://schemas.microsoft.com/office/powerpoint/2010/main" val="415182240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0A7CA97A-0638-E840-8C03-5D0B62C621A0}" type="slidenum">
              <a:rPr lang="en-US" smtClean="0"/>
              <a:t>32</a:t>
            </a:fld>
            <a:endParaRPr lang="en-US"/>
          </a:p>
        </p:txBody>
      </p:sp>
    </p:spTree>
    <p:extLst>
      <p:ext uri="{BB962C8B-B14F-4D97-AF65-F5344CB8AC3E}">
        <p14:creationId xmlns:p14="http://schemas.microsoft.com/office/powerpoint/2010/main" val="415182240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a:t>
            </a:r>
            <a:r>
              <a:rPr lang="en-US" baseline="0" dirty="0" smtClean="0"/>
              <a:t> give more weights to minority samples at the time of evaluation.</a:t>
            </a:r>
          </a:p>
          <a:p>
            <a:endParaRPr lang="en-US" baseline="0" dirty="0" smtClean="0"/>
          </a:p>
          <a:p>
            <a:r>
              <a:rPr lang="en-US" baseline="0" dirty="0" smtClean="0"/>
              <a:t>Recall from </a:t>
            </a:r>
            <a:r>
              <a:rPr lang="en-US" baseline="0" dirty="0" err="1" smtClean="0"/>
              <a:t>XGBoost</a:t>
            </a:r>
            <a:r>
              <a:rPr lang="en-US" baseline="0" dirty="0" smtClean="0"/>
              <a:t> that When we split the tree’s node at each iterations, for calculating entropy of the split.</a:t>
            </a:r>
          </a:p>
          <a:p>
            <a:endParaRPr lang="en-US" baseline="0" dirty="0" smtClean="0"/>
          </a:p>
          <a:p>
            <a:endParaRPr lang="en-US" baseline="0" dirty="0" smtClean="0"/>
          </a:p>
          <a:p>
            <a:r>
              <a:rPr lang="en-US" baseline="0" dirty="0" smtClean="0"/>
              <a:t>In this case, we give more weights to the minority samples</a:t>
            </a:r>
            <a:endParaRPr lang="en-US" dirty="0"/>
          </a:p>
        </p:txBody>
      </p:sp>
      <p:sp>
        <p:nvSpPr>
          <p:cNvPr id="4" name="Slide Number Placeholder 3"/>
          <p:cNvSpPr>
            <a:spLocks noGrp="1"/>
          </p:cNvSpPr>
          <p:nvPr>
            <p:ph type="sldNum" sz="quarter" idx="10"/>
          </p:nvPr>
        </p:nvSpPr>
        <p:spPr/>
        <p:txBody>
          <a:bodyPr/>
          <a:lstStyle/>
          <a:p>
            <a:fld id="{0A7CA97A-0638-E840-8C03-5D0B62C621A0}" type="slidenum">
              <a:rPr lang="en-US" smtClean="0"/>
              <a:t>33</a:t>
            </a:fld>
            <a:endParaRPr lang="en-US"/>
          </a:p>
        </p:txBody>
      </p:sp>
    </p:spTree>
    <p:extLst>
      <p:ext uri="{BB962C8B-B14F-4D97-AF65-F5344CB8AC3E}">
        <p14:creationId xmlns:p14="http://schemas.microsoft.com/office/powerpoint/2010/main" val="41518224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Shape 30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7" name="Shape 30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dirty="0" smtClean="0"/>
              <a:t>4</a:t>
            </a:r>
            <a:r>
              <a:rPr lang="en-US" baseline="0" dirty="0" smtClean="0"/>
              <a:t> Slides time:3-4 </a:t>
            </a:r>
            <a:r>
              <a:rPr lang="en-US" baseline="0" dirty="0" err="1" smtClean="0"/>
              <a:t>mins</a:t>
            </a:r>
            <a:endParaRPr dirty="0"/>
          </a:p>
        </p:txBody>
      </p:sp>
    </p:spTree>
    <p:extLst>
      <p:ext uri="{BB962C8B-B14F-4D97-AF65-F5344CB8AC3E}">
        <p14:creationId xmlns:p14="http://schemas.microsoft.com/office/powerpoint/2010/main" val="46458355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Since</a:t>
            </a:r>
            <a:r>
              <a:rPr lang="en-US" baseline="0" dirty="0" smtClean="0"/>
              <a:t> recall is important for our case, </a:t>
            </a:r>
          </a:p>
          <a:p>
            <a:r>
              <a:rPr lang="en-US" baseline="0" dirty="0" smtClean="0"/>
              <a:t>Curves at the top for varying weights gives us recall for various weights. </a:t>
            </a:r>
          </a:p>
          <a:p>
            <a:r>
              <a:rPr lang="en-US" baseline="0" dirty="0" smtClean="0"/>
              <a:t>Various </a:t>
            </a:r>
            <a:r>
              <a:rPr lang="en-US" baseline="0" dirty="0" err="1" smtClean="0"/>
              <a:t>threadhold</a:t>
            </a:r>
            <a:r>
              <a:rPr lang="en-US" baseline="0" dirty="0" smtClean="0"/>
              <a:t> is on x-axis and recall is on y axis.</a:t>
            </a:r>
          </a:p>
          <a:p>
            <a:endParaRPr lang="en-US" baseline="0" dirty="0" smtClean="0"/>
          </a:p>
          <a:p>
            <a:r>
              <a:rPr lang="en-US" baseline="0" dirty="0" smtClean="0"/>
              <a:t>First we choose the right threshold to balance recall and precision and then chose the best weights. </a:t>
            </a:r>
          </a:p>
          <a:p>
            <a:r>
              <a:rPr lang="en-US" baseline="0" dirty="0" smtClean="0"/>
              <a:t>Note: higher weight doesn’t necessarily means better</a:t>
            </a:r>
            <a:endParaRPr lang="en-US" dirty="0"/>
          </a:p>
        </p:txBody>
      </p:sp>
      <p:sp>
        <p:nvSpPr>
          <p:cNvPr id="4" name="Slide Number Placeholder 3"/>
          <p:cNvSpPr>
            <a:spLocks noGrp="1"/>
          </p:cNvSpPr>
          <p:nvPr>
            <p:ph type="sldNum" sz="quarter" idx="10"/>
          </p:nvPr>
        </p:nvSpPr>
        <p:spPr/>
        <p:txBody>
          <a:bodyPr/>
          <a:lstStyle/>
          <a:p>
            <a:fld id="{0A7CA97A-0638-E840-8C03-5D0B62C621A0}" type="slidenum">
              <a:rPr lang="en-US" smtClean="0"/>
              <a:t>34</a:t>
            </a:fld>
            <a:endParaRPr lang="en-US"/>
          </a:p>
        </p:txBody>
      </p:sp>
    </p:spTree>
    <p:extLst>
      <p:ext uri="{BB962C8B-B14F-4D97-AF65-F5344CB8AC3E}">
        <p14:creationId xmlns:p14="http://schemas.microsoft.com/office/powerpoint/2010/main" val="415182240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Similar</a:t>
            </a:r>
            <a:r>
              <a:rPr lang="en-US" baseline="0" dirty="0" smtClean="0"/>
              <a:t> to weighted samples but just replicate (minority) or remove(majority) the samples </a:t>
            </a:r>
            <a:endParaRPr lang="en-US" dirty="0"/>
          </a:p>
        </p:txBody>
      </p:sp>
      <p:sp>
        <p:nvSpPr>
          <p:cNvPr id="4" name="Slide Number Placeholder 3"/>
          <p:cNvSpPr>
            <a:spLocks noGrp="1"/>
          </p:cNvSpPr>
          <p:nvPr>
            <p:ph type="sldNum" sz="quarter" idx="10"/>
          </p:nvPr>
        </p:nvSpPr>
        <p:spPr/>
        <p:txBody>
          <a:bodyPr/>
          <a:lstStyle/>
          <a:p>
            <a:fld id="{0A7CA97A-0638-E840-8C03-5D0B62C621A0}" type="slidenum">
              <a:rPr lang="en-US" smtClean="0"/>
              <a:t>35</a:t>
            </a:fld>
            <a:endParaRPr lang="en-US"/>
          </a:p>
        </p:txBody>
      </p:sp>
    </p:spTree>
    <p:extLst>
      <p:ext uri="{BB962C8B-B14F-4D97-AF65-F5344CB8AC3E}">
        <p14:creationId xmlns:p14="http://schemas.microsoft.com/office/powerpoint/2010/main" val="415182240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Time:</a:t>
            </a:r>
            <a:r>
              <a:rPr lang="en-US" baseline="0" dirty="0" smtClean="0"/>
              <a:t> 3 slides == 3 min</a:t>
            </a:r>
            <a:endParaRPr lang="en-US" dirty="0"/>
          </a:p>
        </p:txBody>
      </p:sp>
      <p:sp>
        <p:nvSpPr>
          <p:cNvPr id="4" name="Slide Number Placeholder 3"/>
          <p:cNvSpPr>
            <a:spLocks noGrp="1"/>
          </p:cNvSpPr>
          <p:nvPr>
            <p:ph type="sldNum" sz="quarter" idx="10"/>
          </p:nvPr>
        </p:nvSpPr>
        <p:spPr/>
        <p:txBody>
          <a:bodyPr/>
          <a:lstStyle/>
          <a:p>
            <a:fld id="{0A7CA97A-0638-E840-8C03-5D0B62C621A0}" type="slidenum">
              <a:rPr lang="en-US" smtClean="0"/>
              <a:t>36</a:t>
            </a:fld>
            <a:endParaRPr lang="en-US"/>
          </a:p>
        </p:txBody>
      </p:sp>
    </p:spTree>
    <p:extLst>
      <p:ext uri="{BB962C8B-B14F-4D97-AF65-F5344CB8AC3E}">
        <p14:creationId xmlns:p14="http://schemas.microsoft.com/office/powerpoint/2010/main" val="415182240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676525" y="169863"/>
            <a:ext cx="1504950" cy="846137"/>
          </a:xfrm>
        </p:spPr>
      </p:sp>
      <p:sp>
        <p:nvSpPr>
          <p:cNvPr id="3" name="Notes Placeholder 2"/>
          <p:cNvSpPr>
            <a:spLocks noGrp="1"/>
          </p:cNvSpPr>
          <p:nvPr>
            <p:ph type="body" idx="1"/>
          </p:nvPr>
        </p:nvSpPr>
        <p:spPr/>
        <p:txBody>
          <a:bodyPr/>
          <a:lstStyle/>
          <a:p>
            <a:r>
              <a:rPr lang="en-US" dirty="0" smtClean="0"/>
              <a:t>SMOTE:</a:t>
            </a:r>
          </a:p>
          <a:p>
            <a:r>
              <a:rPr lang="en-US" dirty="0" smtClean="0"/>
              <a:t>Lets see this in the dataset with</a:t>
            </a:r>
            <a:r>
              <a:rPr lang="en-US" baseline="0" dirty="0" smtClean="0"/>
              <a:t> two dimensions</a:t>
            </a:r>
          </a:p>
          <a:p>
            <a:endParaRPr lang="en-US" dirty="0" smtClean="0"/>
          </a:p>
          <a:p>
            <a:r>
              <a:rPr lang="en-US" dirty="0" smtClean="0"/>
              <a:t>We</a:t>
            </a:r>
            <a:r>
              <a:rPr lang="en-US" baseline="0" dirty="0" smtClean="0"/>
              <a:t> interpolate the minority samples*big red circles) so that to produce small red circles as new synthetic samples.</a:t>
            </a:r>
          </a:p>
          <a:p>
            <a:endParaRPr lang="en-US" baseline="0" dirty="0" smtClean="0"/>
          </a:p>
          <a:p>
            <a:r>
              <a:rPr lang="en-US" baseline="0" dirty="0" smtClean="0"/>
              <a:t>The number of new samples between two samples is controlled by ‘</a:t>
            </a:r>
            <a:r>
              <a:rPr lang="en-US" baseline="0" dirty="0" err="1" smtClean="0"/>
              <a:t>dup_size</a:t>
            </a:r>
            <a:r>
              <a:rPr lang="en-US" baseline="0" dirty="0" smtClean="0"/>
              <a:t>’ parameter.</a:t>
            </a:r>
            <a:endParaRPr lang="en-US" dirty="0" smtClean="0"/>
          </a:p>
        </p:txBody>
      </p:sp>
    </p:spTree>
    <p:extLst>
      <p:ext uri="{BB962C8B-B14F-4D97-AF65-F5344CB8AC3E}">
        <p14:creationId xmlns:p14="http://schemas.microsoft.com/office/powerpoint/2010/main" val="422592198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-Nearest neighbor minority</a:t>
            </a:r>
            <a:r>
              <a:rPr lang="en-US" baseline="0" dirty="0" smtClean="0"/>
              <a:t> samples synthesis.</a:t>
            </a:r>
          </a:p>
        </p:txBody>
      </p:sp>
      <p:sp>
        <p:nvSpPr>
          <p:cNvPr id="4" name="Slide Number Placeholder 3"/>
          <p:cNvSpPr>
            <a:spLocks noGrp="1"/>
          </p:cNvSpPr>
          <p:nvPr>
            <p:ph type="sldNum" sz="quarter" idx="10"/>
          </p:nvPr>
        </p:nvSpPr>
        <p:spPr/>
        <p:txBody>
          <a:bodyPr/>
          <a:lstStyle/>
          <a:p>
            <a:fld id="{0A7CA97A-0638-E840-8C03-5D0B62C621A0}" type="slidenum">
              <a:rPr lang="en-US" smtClean="0"/>
              <a:t>38</a:t>
            </a:fld>
            <a:endParaRPr lang="en-US"/>
          </a:p>
        </p:txBody>
      </p:sp>
    </p:spTree>
    <p:extLst>
      <p:ext uri="{BB962C8B-B14F-4D97-AF65-F5344CB8AC3E}">
        <p14:creationId xmlns:p14="http://schemas.microsoft.com/office/powerpoint/2010/main" val="15485178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Shape 30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7" name="Shape 30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dirty="0" smtClean="0"/>
              <a:t>NOTE:</a:t>
            </a:r>
            <a:r>
              <a:rPr lang="en-US" baseline="0" dirty="0" smtClean="0"/>
              <a:t> </a:t>
            </a:r>
          </a:p>
          <a:p>
            <a:pPr lvl="0" rtl="0">
              <a:spcBef>
                <a:spcPts val="0"/>
              </a:spcBef>
              <a:buNone/>
            </a:pPr>
            <a:r>
              <a:rPr lang="en-US" baseline="0" dirty="0" smtClean="0"/>
              <a:t>At this time 25 </a:t>
            </a:r>
            <a:r>
              <a:rPr lang="en-US" baseline="0" dirty="0" err="1" smtClean="0"/>
              <a:t>mins</a:t>
            </a:r>
            <a:r>
              <a:rPr lang="en-US" baseline="0" dirty="0" smtClean="0"/>
              <a:t> should have passed</a:t>
            </a:r>
          </a:p>
          <a:p>
            <a:pPr lvl="0" rtl="0">
              <a:spcBef>
                <a:spcPts val="0"/>
              </a:spcBef>
              <a:buNone/>
            </a:pPr>
            <a:endParaRPr lang="en-US" baseline="0" dirty="0" smtClean="0"/>
          </a:p>
          <a:p>
            <a:pPr lvl="0" rtl="0">
              <a:spcBef>
                <a:spcPts val="0"/>
              </a:spcBef>
              <a:buNone/>
            </a:pPr>
            <a:r>
              <a:rPr lang="en-US" dirty="0" smtClean="0"/>
              <a:t>Next section</a:t>
            </a:r>
            <a:r>
              <a:rPr lang="en-US" baseline="0" dirty="0" smtClean="0"/>
              <a:t> 50 </a:t>
            </a:r>
            <a:r>
              <a:rPr lang="en-US" baseline="0" dirty="0" err="1" smtClean="0"/>
              <a:t>mins</a:t>
            </a:r>
            <a:endParaRPr dirty="0"/>
          </a:p>
        </p:txBody>
      </p:sp>
    </p:spTree>
    <p:extLst>
      <p:ext uri="{BB962C8B-B14F-4D97-AF65-F5344CB8AC3E}">
        <p14:creationId xmlns:p14="http://schemas.microsoft.com/office/powerpoint/2010/main" val="46458355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Notes:</a:t>
            </a:r>
          </a:p>
          <a:p>
            <a:r>
              <a:rPr lang="en-US" dirty="0" smtClean="0"/>
              <a:t>Time: 50 </a:t>
            </a:r>
            <a:r>
              <a:rPr lang="en-US" dirty="0" err="1" smtClean="0"/>
              <a:t>mins</a:t>
            </a:r>
            <a:endParaRPr lang="en-US" dirty="0" smtClean="0"/>
          </a:p>
          <a:p>
            <a:r>
              <a:rPr lang="en-US" dirty="0" smtClean="0"/>
              <a:t>Use IBM Watson for illustration</a:t>
            </a:r>
          </a:p>
          <a:p>
            <a:r>
              <a:rPr lang="en-US" dirty="0" smtClean="0"/>
              <a:t>If internet is bad use, Anaconda </a:t>
            </a:r>
            <a:r>
              <a:rPr lang="en-US" dirty="0" err="1" smtClean="0"/>
              <a:t>Jupyter</a:t>
            </a:r>
            <a:r>
              <a:rPr lang="en-US" dirty="0" smtClean="0"/>
              <a:t> lab</a:t>
            </a:r>
            <a:endParaRPr lang="en-US" dirty="0"/>
          </a:p>
        </p:txBody>
      </p:sp>
      <p:sp>
        <p:nvSpPr>
          <p:cNvPr id="4" name="Slide Number Placeholder 3"/>
          <p:cNvSpPr>
            <a:spLocks noGrp="1"/>
          </p:cNvSpPr>
          <p:nvPr>
            <p:ph type="sldNum" sz="quarter" idx="10"/>
          </p:nvPr>
        </p:nvSpPr>
        <p:spPr/>
        <p:txBody>
          <a:bodyPr/>
          <a:lstStyle/>
          <a:p>
            <a:fld id="{0A7CA97A-0638-E840-8C03-5D0B62C621A0}" type="slidenum">
              <a:rPr lang="en-US" smtClean="0"/>
              <a:t>40</a:t>
            </a:fld>
            <a:endParaRPr lang="en-US"/>
          </a:p>
        </p:txBody>
      </p:sp>
    </p:spTree>
    <p:extLst>
      <p:ext uri="{BB962C8B-B14F-4D97-AF65-F5344CB8AC3E}">
        <p14:creationId xmlns:p14="http://schemas.microsoft.com/office/powerpoint/2010/main" val="415182240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Finish in 50 </a:t>
            </a:r>
            <a:r>
              <a:rPr lang="en-US" dirty="0" err="1" smtClean="0"/>
              <a:t>mins</a:t>
            </a:r>
            <a:endParaRPr lang="en-US" dirty="0"/>
          </a:p>
        </p:txBody>
      </p:sp>
      <p:sp>
        <p:nvSpPr>
          <p:cNvPr id="4" name="Slide Number Placeholder 3"/>
          <p:cNvSpPr>
            <a:spLocks noGrp="1"/>
          </p:cNvSpPr>
          <p:nvPr>
            <p:ph type="sldNum" sz="quarter" idx="10"/>
          </p:nvPr>
        </p:nvSpPr>
        <p:spPr/>
        <p:txBody>
          <a:bodyPr/>
          <a:lstStyle/>
          <a:p>
            <a:fld id="{0A7CA97A-0638-E840-8C03-5D0B62C621A0}" type="slidenum">
              <a:rPr lang="en-US" smtClean="0"/>
              <a:t>41</a:t>
            </a:fld>
            <a:endParaRPr lang="en-US"/>
          </a:p>
        </p:txBody>
      </p:sp>
    </p:spTree>
    <p:extLst>
      <p:ext uri="{BB962C8B-B14F-4D97-AF65-F5344CB8AC3E}">
        <p14:creationId xmlns:p14="http://schemas.microsoft.com/office/powerpoint/2010/main" val="415182240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Time : 10 min</a:t>
            </a:r>
            <a:endParaRPr lang="en-US" dirty="0"/>
          </a:p>
        </p:txBody>
      </p:sp>
      <p:sp>
        <p:nvSpPr>
          <p:cNvPr id="4" name="Slide Number Placeholder 3"/>
          <p:cNvSpPr>
            <a:spLocks noGrp="1"/>
          </p:cNvSpPr>
          <p:nvPr>
            <p:ph type="sldNum" sz="quarter" idx="10"/>
          </p:nvPr>
        </p:nvSpPr>
        <p:spPr/>
        <p:txBody>
          <a:bodyPr/>
          <a:lstStyle/>
          <a:p>
            <a:fld id="{0A7CA97A-0638-E840-8C03-5D0B62C621A0}" type="slidenum">
              <a:rPr lang="en-US" smtClean="0"/>
              <a:t>42</a:t>
            </a:fld>
            <a:endParaRPr lang="en-US"/>
          </a:p>
        </p:txBody>
      </p:sp>
    </p:spTree>
    <p:extLst>
      <p:ext uri="{BB962C8B-B14F-4D97-AF65-F5344CB8AC3E}">
        <p14:creationId xmlns:p14="http://schemas.microsoft.com/office/powerpoint/2010/main" val="261992003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QA</a:t>
            </a:r>
          </a:p>
          <a:p>
            <a:endParaRPr lang="en-US" dirty="0"/>
          </a:p>
        </p:txBody>
      </p:sp>
      <p:sp>
        <p:nvSpPr>
          <p:cNvPr id="4" name="Slide Number Placeholder 3"/>
          <p:cNvSpPr>
            <a:spLocks noGrp="1"/>
          </p:cNvSpPr>
          <p:nvPr>
            <p:ph type="sldNum" sz="quarter" idx="10"/>
          </p:nvPr>
        </p:nvSpPr>
        <p:spPr/>
        <p:txBody>
          <a:bodyPr/>
          <a:lstStyle/>
          <a:p>
            <a:fld id="{0A7CA97A-0638-E840-8C03-5D0B62C621A0}" type="slidenum">
              <a:rPr lang="en-US" smtClean="0"/>
              <a:t>43</a:t>
            </a:fld>
            <a:endParaRPr lang="en-US"/>
          </a:p>
        </p:txBody>
      </p:sp>
    </p:spTree>
    <p:extLst>
      <p:ext uri="{BB962C8B-B14F-4D97-AF65-F5344CB8AC3E}">
        <p14:creationId xmlns:p14="http://schemas.microsoft.com/office/powerpoint/2010/main" val="8449641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849563" y="158750"/>
            <a:ext cx="1211262" cy="681038"/>
          </a:xfrm>
        </p:spPr>
      </p:sp>
      <p:sp>
        <p:nvSpPr>
          <p:cNvPr id="3" name="Notes Placeholder 2"/>
          <p:cNvSpPr>
            <a:spLocks noGrp="1"/>
          </p:cNvSpPr>
          <p:nvPr>
            <p:ph type="body" idx="1"/>
          </p:nvPr>
        </p:nvSpPr>
        <p:spPr/>
        <p:txBody>
          <a:bodyPr/>
          <a:lstStyle/>
          <a:p>
            <a:r>
              <a:rPr lang="en-US" sz="1200" dirty="0"/>
              <a:t>The IBM </a:t>
            </a:r>
            <a:r>
              <a:rPr lang="en-US" sz="1200" dirty="0" smtClean="0"/>
              <a:t>Watson Studio</a:t>
            </a:r>
            <a:r>
              <a:rPr lang="en-US" sz="1200" baseline="0" dirty="0" smtClean="0"/>
              <a:t> </a:t>
            </a:r>
            <a:r>
              <a:rPr lang="en-US" sz="1200" dirty="0" smtClean="0"/>
              <a:t>Data </a:t>
            </a:r>
            <a:r>
              <a:rPr lang="en-US" sz="1200" dirty="0"/>
              <a:t>Science Experience is an environment that brings together everything that a Data Scientist needs. It includes the most popular Open Source tools and IBM unique value-add functionalities with community and social features, integrated as a first class citizen to make Data Scientists more successful.</a:t>
            </a:r>
          </a:p>
          <a:p>
            <a:endParaRPr lang="en-US" sz="1200" dirty="0"/>
          </a:p>
          <a:p>
            <a:r>
              <a:rPr lang="en-US" sz="1200" dirty="0"/>
              <a:t>The URL for DSX is datascience.ibm.com</a:t>
            </a:r>
          </a:p>
          <a:p>
            <a:endParaRPr lang="en-US" sz="1200" dirty="0"/>
          </a:p>
          <a:p>
            <a:r>
              <a:rPr lang="en-US" sz="1200" dirty="0"/>
              <a:t>We believe that a winning platform for data science needs to</a:t>
            </a:r>
            <a:r>
              <a:rPr lang="en-US" sz="1200" baseline="0" dirty="0"/>
              <a:t> integrate with both open source and value-add tooling. We also plan on integrating popular tools from strategic partners so that we can better serve the needs of our clients and better fit into their tooling preferences and underlying infrastructure. The goal is to have all of the tools that a Data Scientist needs in one place, thereby making it easier for data science teams to learn, create, and collaborate.</a:t>
            </a:r>
          </a:p>
        </p:txBody>
      </p:sp>
      <p:sp>
        <p:nvSpPr>
          <p:cNvPr id="5" name="Slide Number Placeholder 4"/>
          <p:cNvSpPr>
            <a:spLocks noGrp="1"/>
          </p:cNvSpPr>
          <p:nvPr>
            <p:ph type="sldNum" sz="quarter" idx="11"/>
          </p:nvPr>
        </p:nvSpPr>
        <p:spPr>
          <a:xfrm>
            <a:off x="3884613" y="2144162"/>
            <a:ext cx="2971800" cy="112871"/>
          </a:xfrm>
          <a:prstGeom prst="rect">
            <a:avLst/>
          </a:prstGeom>
        </p:spPr>
        <p:txBody>
          <a:bodyPr/>
          <a:lstStyle/>
          <a:p>
            <a:pPr>
              <a:defRPr/>
            </a:pPr>
            <a:fld id="{040B581C-626E-294F-B722-58DBE953966B}" type="slidenum">
              <a:rPr lang="en-US" smtClean="0"/>
              <a:pPr>
                <a:defRPr/>
              </a:pPr>
              <a:t>7</a:t>
            </a:fld>
            <a:endParaRPr lang="en-US"/>
          </a:p>
        </p:txBody>
      </p:sp>
    </p:spTree>
    <p:extLst>
      <p:ext uri="{BB962C8B-B14F-4D97-AF65-F5344CB8AC3E}">
        <p14:creationId xmlns:p14="http://schemas.microsoft.com/office/powerpoint/2010/main" val="39949171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16075" y="158725"/>
            <a:ext cx="3678238" cy="681147"/>
          </a:xfrm>
        </p:spPr>
      </p:sp>
      <p:sp>
        <p:nvSpPr>
          <p:cNvPr id="3" name="Notes Placeholder 2"/>
          <p:cNvSpPr>
            <a:spLocks noGrp="1"/>
          </p:cNvSpPr>
          <p:nvPr>
            <p:ph type="body" idx="1"/>
          </p:nvPr>
        </p:nvSpPr>
        <p:spPr/>
        <p:txBody>
          <a:bodyPr/>
          <a:lstStyle/>
          <a:p>
            <a:r>
              <a:rPr lang="en-US" sz="1200" dirty="0"/>
              <a:t>IBM </a:t>
            </a:r>
            <a:r>
              <a:rPr lang="en-US" sz="1200" dirty="0" smtClean="0"/>
              <a:t>Watson</a:t>
            </a:r>
            <a:r>
              <a:rPr lang="en-US" sz="1200" baseline="0" dirty="0" smtClean="0"/>
              <a:t> Studios </a:t>
            </a:r>
            <a:r>
              <a:rPr lang="en-US" sz="1200" dirty="0" smtClean="0"/>
              <a:t>Data </a:t>
            </a:r>
            <a:r>
              <a:rPr lang="en-US" sz="1200" dirty="0"/>
              <a:t>Science Experience has been developed based on interviews with hundreds of Data Scientists and the feedback of thousands of users. </a:t>
            </a:r>
          </a:p>
          <a:p>
            <a:r>
              <a:rPr lang="en-US" sz="1200" dirty="0"/>
              <a:t>Watch this design video at </a:t>
            </a:r>
            <a:r>
              <a:rPr lang="en-US" sz="1200" b="1" dirty="0">
                <a:solidFill>
                  <a:schemeClr val="tx1"/>
                </a:solidFill>
                <a:hlinkClick r:id="rId3"/>
              </a:rPr>
              <a:t>https://www.youtube.com/watch?v=1HjzkLRdP5k</a:t>
            </a:r>
            <a:r>
              <a:rPr lang="en-US" sz="1200" b="1" dirty="0">
                <a:solidFill>
                  <a:schemeClr val="tx1"/>
                </a:solidFill>
              </a:rPr>
              <a:t> </a:t>
            </a:r>
            <a:r>
              <a:rPr lang="en-US" sz="1200" dirty="0"/>
              <a:t>to learn more about how</a:t>
            </a:r>
            <a:r>
              <a:rPr lang="en-US" sz="1200" baseline="0" dirty="0"/>
              <a:t> and why we created the Data Science Experience. </a:t>
            </a:r>
            <a:endParaRPr lang="en-US" sz="1200" dirty="0"/>
          </a:p>
        </p:txBody>
      </p:sp>
      <p:sp>
        <p:nvSpPr>
          <p:cNvPr id="5" name="Slide Number Placeholder 4"/>
          <p:cNvSpPr>
            <a:spLocks noGrp="1"/>
          </p:cNvSpPr>
          <p:nvPr>
            <p:ph type="sldNum" sz="quarter" idx="11"/>
          </p:nvPr>
        </p:nvSpPr>
        <p:spPr>
          <a:xfrm>
            <a:off x="3884613" y="2144162"/>
            <a:ext cx="2971800" cy="112871"/>
          </a:xfrm>
          <a:prstGeom prst="rect">
            <a:avLst/>
          </a:prstGeom>
        </p:spPr>
        <p:txBody>
          <a:bodyPr/>
          <a:lstStyle/>
          <a:p>
            <a:pPr>
              <a:defRPr/>
            </a:pPr>
            <a:fld id="{040B581C-626E-294F-B722-58DBE953966B}" type="slidenum">
              <a:rPr lang="en-US" smtClean="0"/>
              <a:pPr>
                <a:defRPr/>
              </a:pPr>
              <a:t>8</a:t>
            </a:fld>
            <a:endParaRPr lang="en-US"/>
          </a:p>
        </p:txBody>
      </p:sp>
    </p:spTree>
    <p:extLst>
      <p:ext uri="{BB962C8B-B14F-4D97-AF65-F5344CB8AC3E}">
        <p14:creationId xmlns:p14="http://schemas.microsoft.com/office/powerpoint/2010/main" val="34593020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Shape 30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7" name="Shape 30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dirty="0"/>
          </a:p>
        </p:txBody>
      </p:sp>
    </p:spTree>
    <p:extLst>
      <p:ext uri="{BB962C8B-B14F-4D97-AF65-F5344CB8AC3E}">
        <p14:creationId xmlns:p14="http://schemas.microsoft.com/office/powerpoint/2010/main" val="4645835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smtClean="0"/>
              <a:t>For context on why </a:t>
            </a:r>
            <a:r>
              <a:rPr lang="en-US" sz="1200" b="1" dirty="0" err="1" smtClean="0"/>
              <a:t>XGBoost</a:t>
            </a:r>
            <a:r>
              <a:rPr lang="en-US" sz="1200" b="1" dirty="0" smtClean="0"/>
              <a:t> and class imbalances are  a relevant topic, it’s important to know that most of the real life data set contains very small amount of samples of interest </a:t>
            </a:r>
            <a:r>
              <a:rPr lang="en-US" sz="1200" b="1" dirty="0" err="1" smtClean="0"/>
              <a:t>i.e</a:t>
            </a:r>
            <a:r>
              <a:rPr lang="en-US" sz="1200" b="1" dirty="0" smtClean="0"/>
              <a:t> in our case, the number of people who purchased Bank’s term deposit financial product are very little compare to the number of people who didn’t purchase. And when we build supervised machine learning model on this kind of dataset. Our model doesn’t perform good on the dataset since while training it thinks that since it is predicting most of the negative samples right, it is doing great. However, as the user, we are mostly interested in the positive samples.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smtClean="0"/>
              <a:t>We</a:t>
            </a:r>
            <a:r>
              <a:rPr lang="en-US" sz="1200" b="1" baseline="0" dirty="0" smtClean="0"/>
              <a:t> will see now to solve those problems.</a:t>
            </a:r>
            <a:endParaRPr lang="en-US" dirty="0"/>
          </a:p>
        </p:txBody>
      </p:sp>
      <p:sp>
        <p:nvSpPr>
          <p:cNvPr id="4" name="Slide Number Placeholder 3"/>
          <p:cNvSpPr>
            <a:spLocks noGrp="1"/>
          </p:cNvSpPr>
          <p:nvPr>
            <p:ph type="sldNum" sz="quarter" idx="10"/>
          </p:nvPr>
        </p:nvSpPr>
        <p:spPr/>
        <p:txBody>
          <a:bodyPr/>
          <a:lstStyle/>
          <a:p>
            <a:fld id="{0A7CA97A-0638-E840-8C03-5D0B62C621A0}" type="slidenum">
              <a:rPr lang="en-US" smtClean="0"/>
              <a:t>11</a:t>
            </a:fld>
            <a:endParaRPr lang="en-US"/>
          </a:p>
        </p:txBody>
      </p:sp>
    </p:spTree>
    <p:extLst>
      <p:ext uri="{BB962C8B-B14F-4D97-AF65-F5344CB8AC3E}">
        <p14:creationId xmlns:p14="http://schemas.microsoft.com/office/powerpoint/2010/main" val="12026829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 those terms will be explained in</a:t>
            </a:r>
            <a:r>
              <a:rPr lang="en-US" baseline="0" dirty="0" smtClean="0"/>
              <a:t> later slides in details</a:t>
            </a:r>
            <a:endParaRPr lang="en-US" dirty="0"/>
          </a:p>
        </p:txBody>
      </p:sp>
      <p:sp>
        <p:nvSpPr>
          <p:cNvPr id="4" name="Slide Number Placeholder 3"/>
          <p:cNvSpPr>
            <a:spLocks noGrp="1"/>
          </p:cNvSpPr>
          <p:nvPr>
            <p:ph type="sldNum" sz="quarter" idx="10"/>
          </p:nvPr>
        </p:nvSpPr>
        <p:spPr/>
        <p:txBody>
          <a:bodyPr/>
          <a:lstStyle/>
          <a:p>
            <a:fld id="{0A7CA97A-0638-E840-8C03-5D0B62C621A0}" type="slidenum">
              <a:rPr lang="en-US" smtClean="0"/>
              <a:t>12</a:t>
            </a:fld>
            <a:endParaRPr lang="en-US"/>
          </a:p>
        </p:txBody>
      </p:sp>
    </p:spTree>
    <p:extLst>
      <p:ext uri="{BB962C8B-B14F-4D97-AF65-F5344CB8AC3E}">
        <p14:creationId xmlns:p14="http://schemas.microsoft.com/office/powerpoint/2010/main" val="41518224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Shape 30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7" name="Shape 30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dirty="0"/>
          </a:p>
        </p:txBody>
      </p:sp>
    </p:spTree>
    <p:extLst>
      <p:ext uri="{BB962C8B-B14F-4D97-AF65-F5344CB8AC3E}">
        <p14:creationId xmlns:p14="http://schemas.microsoft.com/office/powerpoint/2010/main" val="4645835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3.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6.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5.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Cover Slide">
    <p:bg>
      <p:bgPr>
        <a:solidFill>
          <a:srgbClr val="2B2B2B"/>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304800" y="271709"/>
            <a:ext cx="5486401" cy="1902496"/>
          </a:xfrm>
        </p:spPr>
        <p:txBody>
          <a:bodyPr/>
          <a:lstStyle>
            <a:lvl1pPr>
              <a:lnSpc>
                <a:spcPct val="90000"/>
              </a:lnSpc>
              <a:defRPr sz="3200" b="0">
                <a:solidFill>
                  <a:schemeClr val="bg2"/>
                </a:solidFill>
              </a:defRPr>
            </a:lvl1pPr>
          </a:lstStyle>
          <a:p>
            <a:r>
              <a:rPr lang="en-US" dirty="0"/>
              <a:t>Click to edit Master title style</a:t>
            </a:r>
          </a:p>
        </p:txBody>
      </p:sp>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191749" y="321734"/>
            <a:ext cx="695452" cy="281940"/>
          </a:xfrm>
          <a:prstGeom prst="rect">
            <a:avLst/>
          </a:prstGeom>
        </p:spPr>
      </p:pic>
      <p:pic>
        <p:nvPicPr>
          <p:cNvPr id="3" name="Picture 2"/>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699356" y="2174204"/>
            <a:ext cx="4449426" cy="2167467"/>
          </a:xfrm>
          <a:prstGeom prst="rect">
            <a:avLst/>
          </a:prstGeom>
        </p:spPr>
      </p:pic>
      <p:sp>
        <p:nvSpPr>
          <p:cNvPr id="6" name="Footer Placeholder 5"/>
          <p:cNvSpPr>
            <a:spLocks noGrp="1"/>
          </p:cNvSpPr>
          <p:nvPr>
            <p:ph type="ftr" sz="quarter" idx="10"/>
          </p:nvPr>
        </p:nvSpPr>
        <p:spPr/>
        <p:txBody>
          <a:bodyPr/>
          <a:lstStyle/>
          <a:p>
            <a:r>
              <a:rPr lang="sk-SK"/>
              <a:t>July 27 2018 / © 2018 IBM Corporation</a:t>
            </a:r>
            <a:endParaRPr lang="en-US" dirty="0"/>
          </a:p>
        </p:txBody>
      </p:sp>
      <p:sp>
        <p:nvSpPr>
          <p:cNvPr id="7" name="Slide Number Placeholder 6"/>
          <p:cNvSpPr>
            <a:spLocks noGrp="1"/>
          </p:cNvSpPr>
          <p:nvPr>
            <p:ph type="sldNum" sz="quarter" idx="11"/>
          </p:nvPr>
        </p:nvSpPr>
        <p:spPr/>
        <p:txBody>
          <a:bodyPr/>
          <a:lstStyle/>
          <a:p>
            <a:fld id="{3FD999D4-B456-9943-89B7-30D56181CE18}" type="slidenum">
              <a:rPr lang="en-US" smtClean="0"/>
              <a:pPr/>
              <a:t>‹#›</a:t>
            </a:fld>
            <a:endParaRPr lang="en-US"/>
          </a:p>
        </p:txBody>
      </p:sp>
      <p:sp>
        <p:nvSpPr>
          <p:cNvPr id="8" name="Title 3"/>
          <p:cNvSpPr txBox="1">
            <a:spLocks/>
          </p:cNvSpPr>
          <p:nvPr userDrawn="1"/>
        </p:nvSpPr>
        <p:spPr>
          <a:xfrm>
            <a:off x="304800" y="2174204"/>
            <a:ext cx="5486401" cy="1902496"/>
          </a:xfrm>
          <a:prstGeom prst="rect">
            <a:avLst/>
          </a:prstGeom>
        </p:spPr>
        <p:txBody>
          <a:bodyPr vert="horz" lIns="0" tIns="0" rIns="0" bIns="0" rtlCol="0" anchor="t" anchorCtr="0">
            <a:noAutofit/>
          </a:bodyPr>
          <a:lstStyle>
            <a:lvl1pPr algn="l" defTabSz="609585" rtl="0" eaLnBrk="1" latinLnBrk="0" hangingPunct="1">
              <a:lnSpc>
                <a:spcPct val="90000"/>
              </a:lnSpc>
              <a:spcBef>
                <a:spcPct val="0"/>
              </a:spcBef>
              <a:buNone/>
              <a:defRPr sz="3200" b="0" kern="1200">
                <a:solidFill>
                  <a:schemeClr val="bg2"/>
                </a:solidFill>
                <a:latin typeface="+mj-lt"/>
                <a:ea typeface="Arial" charset="0"/>
                <a:cs typeface="Arial" charset="0"/>
              </a:defRPr>
            </a:lvl1pPr>
          </a:lstStyle>
          <a:p>
            <a:r>
              <a:rPr lang="en-US" sz="1600" baseline="0" dirty="0"/>
              <a:t>Click to edit Master title style</a:t>
            </a:r>
          </a:p>
        </p:txBody>
      </p:sp>
    </p:spTree>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half-blank area">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sk-SK"/>
              <a:t>July 27 2018 / © 2018 IBM Corporation</a:t>
            </a:r>
            <a:endParaRPr lang="en-US" dirty="0"/>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Tree>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blank">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508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sk-SK"/>
              <a:t>July 27 2018 / © 2018 IBM Corporation</a:t>
            </a:r>
            <a:endParaRPr lang="en-US" dirty="0"/>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Tree>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insight, text, boxes">
    <p:bg>
      <p:bgPr>
        <a:solidFill>
          <a:srgbClr val="2B2B2B"/>
        </a:solidFill>
        <a:effectLst/>
      </p:bgPr>
    </p:bg>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12" name="Text Placeholder 11"/>
          <p:cNvSpPr>
            <a:spLocks noGrp="1"/>
          </p:cNvSpPr>
          <p:nvPr>
            <p:ph type="body" sz="quarter" idx="13"/>
          </p:nvPr>
        </p:nvSpPr>
        <p:spPr>
          <a:xfrm>
            <a:off x="304800" y="243841"/>
            <a:ext cx="5486400" cy="400049"/>
          </a:xfrm>
        </p:spPr>
        <p:txBody>
          <a:bodyPr/>
          <a:lstStyle>
            <a:lvl1pPr>
              <a:defRPr sz="2133"/>
            </a:lvl1pPr>
          </a:lstStyle>
          <a:p>
            <a:pPr lvl="0"/>
            <a:r>
              <a:rPr lang="en-US"/>
              <a:t>Click to edit Master text styles</a:t>
            </a:r>
          </a:p>
        </p:txBody>
      </p:sp>
      <p:sp>
        <p:nvSpPr>
          <p:cNvPr id="7" name="Text Placeholder 6"/>
          <p:cNvSpPr>
            <a:spLocks noGrp="1"/>
          </p:cNvSpPr>
          <p:nvPr>
            <p:ph type="body" sz="quarter" idx="14"/>
          </p:nvPr>
        </p:nvSpPr>
        <p:spPr>
          <a:xfrm>
            <a:off x="304800" y="1463041"/>
            <a:ext cx="5486400" cy="4651641"/>
          </a:xfrm>
        </p:spPr>
        <p:txBody>
          <a:bodyPr/>
          <a:lstStyle>
            <a:lvl1pPr>
              <a:defRPr sz="2133"/>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9144000" y="0"/>
            <a:ext cx="3048000" cy="3429000"/>
          </a:xfrm>
          <a:solidFill>
            <a:schemeClr val="bg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accent3">
              <a:lumMod val="75000"/>
            </a:schemeClr>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2" name="Footer Placeholder 1"/>
          <p:cNvSpPr>
            <a:spLocks noGrp="1"/>
          </p:cNvSpPr>
          <p:nvPr>
            <p:ph type="ftr" sz="quarter" idx="18"/>
          </p:nvPr>
        </p:nvSpPr>
        <p:spPr/>
        <p:txBody>
          <a:bodyPr/>
          <a:lstStyle/>
          <a:p>
            <a:r>
              <a:rPr lang="sk-SK"/>
              <a:t>July 27 2018 / © 2018 IBM Corporation</a:t>
            </a:r>
            <a:endParaRPr lang="en-US" dirty="0"/>
          </a:p>
        </p:txBody>
      </p:sp>
      <p:pic>
        <p:nvPicPr>
          <p:cNvPr id="11" name="Picture 1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Tree>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black box) over image(s)">
    <p:bg>
      <p:bgPr>
        <a:solidFill>
          <a:srgbClr val="2B2B2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itle 5"/>
          <p:cNvSpPr>
            <a:spLocks noGrp="1"/>
          </p:cNvSpPr>
          <p:nvPr>
            <p:ph type="title"/>
          </p:nvPr>
        </p:nvSpPr>
        <p:spPr>
          <a:xfrm>
            <a:off x="-1" y="-1"/>
            <a:ext cx="12191999" cy="1720852"/>
          </a:xfrm>
          <a:solidFill>
            <a:schemeClr val="tx1"/>
          </a:solidFill>
        </p:spPr>
        <p:txBody>
          <a:bodyPr lIns="228600" tIns="201168" rIns="228600" bIns="228600"/>
          <a:lstStyle>
            <a:lvl1pPr>
              <a:defRPr sz="3200">
                <a:solidFill>
                  <a:schemeClr val="bg2"/>
                </a:solidFill>
              </a:defRPr>
            </a:lvl1pPr>
          </a:lstStyle>
          <a:p>
            <a:r>
              <a:rPr lang="en-US"/>
              <a:t>Click to edit Master title style</a:t>
            </a:r>
            <a:endParaRPr lang="en-US" dirty="0"/>
          </a:p>
        </p:txBody>
      </p:sp>
      <p:sp>
        <p:nvSpPr>
          <p:cNvPr id="2" name="Footer Placeholder 1"/>
          <p:cNvSpPr>
            <a:spLocks noGrp="1"/>
          </p:cNvSpPr>
          <p:nvPr>
            <p:ph type="ftr" sz="quarter" idx="11"/>
          </p:nvPr>
        </p:nvSpPr>
        <p:spPr/>
        <p:txBody>
          <a:bodyPr/>
          <a:lstStyle/>
          <a:p>
            <a:r>
              <a:rPr lang="sk-SK"/>
              <a:t>July 27 2018 / © 2018 IBM Corporation</a:t>
            </a:r>
            <a:endParaRPr lang="en-US" dirty="0"/>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
        <p:nvSpPr>
          <p:cNvPr id="8" name="Content Placeholder 7"/>
          <p:cNvSpPr>
            <a:spLocks noGrp="1"/>
          </p:cNvSpPr>
          <p:nvPr>
            <p:ph sz="quarter" idx="12"/>
          </p:nvPr>
        </p:nvSpPr>
        <p:spPr>
          <a:xfrm>
            <a:off x="1032667" y="2020679"/>
            <a:ext cx="10126662"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black box) over image(s)">
    <p:bg>
      <p:bgPr>
        <a:solidFill>
          <a:srgbClr val="2B2B2B"/>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21"/>
          </p:nvPr>
        </p:nvSpPr>
        <p:spPr>
          <a:xfrm>
            <a:off x="0" y="0"/>
            <a:ext cx="12192000" cy="6858000"/>
          </a:xfrm>
        </p:spPr>
        <p:txBody>
          <a:bodyPr/>
          <a:lstStyle/>
          <a:p>
            <a:endParaRPr lang="en-US"/>
          </a:p>
        </p:txBody>
      </p:sp>
      <p:sp>
        <p:nvSpPr>
          <p:cNvPr id="7" name="Content Placeholder 6"/>
          <p:cNvSpPr>
            <a:spLocks noGrp="1"/>
          </p:cNvSpPr>
          <p:nvPr>
            <p:ph sz="quarter" idx="19"/>
          </p:nvPr>
        </p:nvSpPr>
        <p:spPr>
          <a:xfrm>
            <a:off x="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2" name="Footer Placeholder 1"/>
          <p:cNvSpPr>
            <a:spLocks noGrp="1"/>
          </p:cNvSpPr>
          <p:nvPr>
            <p:ph type="ftr" sz="quarter" idx="20"/>
          </p:nvPr>
        </p:nvSpPr>
        <p:spPr/>
        <p:txBody>
          <a:bodyPr/>
          <a:lstStyle/>
          <a:p>
            <a:r>
              <a:rPr lang="sk-SK"/>
              <a:t>July 27 2018 / © 2018 IBM Corporation</a:t>
            </a:r>
            <a:endParaRPr lang="en-US" dirty="0"/>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Tree>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text (black box) over image(s)">
    <p:bg>
      <p:bgPr>
        <a:solidFill>
          <a:srgbClr val="2B2B2B"/>
        </a:solidFill>
        <a:effectLst/>
      </p:bgPr>
    </p:bg>
    <p:spTree>
      <p:nvGrpSpPr>
        <p:cNvPr id="1" name=""/>
        <p:cNvGrpSpPr/>
        <p:nvPr/>
      </p:nvGrpSpPr>
      <p:grpSpPr>
        <a:xfrm>
          <a:off x="0" y="0"/>
          <a:ext cx="0" cy="0"/>
          <a:chOff x="0" y="0"/>
          <a:chExt cx="0" cy="0"/>
        </a:xfrm>
      </p:grpSpPr>
      <p:sp>
        <p:nvSpPr>
          <p:cNvPr id="8" name="Picture Placeholder 8"/>
          <p:cNvSpPr>
            <a:spLocks noGrp="1"/>
          </p:cNvSpPr>
          <p:nvPr>
            <p:ph type="pic" sz="quarter" idx="21"/>
          </p:nvPr>
        </p:nvSpPr>
        <p:spPr>
          <a:xfrm>
            <a:off x="0" y="0"/>
            <a:ext cx="12192000" cy="6858000"/>
          </a:xfrm>
        </p:spPr>
        <p:txBody>
          <a:bodyPr/>
          <a:lstStyle/>
          <a:p>
            <a:endParaRPr lang="en-US"/>
          </a:p>
        </p:txBody>
      </p:sp>
      <p:sp>
        <p:nvSpPr>
          <p:cNvPr id="7" name="Content Placeholder 6"/>
          <p:cNvSpPr>
            <a:spLocks noGrp="1"/>
          </p:cNvSpPr>
          <p:nvPr>
            <p:ph sz="quarter" idx="19"/>
          </p:nvPr>
        </p:nvSpPr>
        <p:spPr>
          <a:xfrm>
            <a:off x="914400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2" name="Footer Placeholder 1"/>
          <p:cNvSpPr>
            <a:spLocks noGrp="1"/>
          </p:cNvSpPr>
          <p:nvPr>
            <p:ph type="ftr" sz="quarter" idx="20"/>
          </p:nvPr>
        </p:nvSpPr>
        <p:spPr/>
        <p:txBody>
          <a:bodyPr/>
          <a:lstStyle/>
          <a:p>
            <a:r>
              <a:rPr lang="sk-SK"/>
              <a:t>July 27 2018 / © 2018 IBM Corporation</a:t>
            </a:r>
            <a:endParaRPr lang="en-US" dirty="0"/>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Tree>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graph">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304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3"/>
          </p:nvPr>
        </p:nvSpPr>
        <p:spPr/>
        <p:txBody>
          <a:bodyPr/>
          <a:lstStyle/>
          <a:p>
            <a:r>
              <a:rPr lang="sk-SK"/>
              <a:t>July 27 2018 / © 2018 IBM Corporation</a:t>
            </a:r>
            <a:endParaRPr lang="en-US" dirty="0"/>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Tree>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able">
    <p:bg>
      <p:bgPr>
        <a:solidFill>
          <a:srgbClr val="2B2B2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304800" y="256033"/>
            <a:ext cx="2438400" cy="5878660"/>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3352800" y="300567"/>
            <a:ext cx="8534400" cy="6129867"/>
          </a:xfrm>
        </p:spPr>
        <p:txBody>
          <a:bodyPr/>
          <a:lstStyle/>
          <a:p>
            <a:r>
              <a:rPr lang="en-US"/>
              <a:t>Click icon to add table</a:t>
            </a:r>
          </a:p>
        </p:txBody>
      </p:sp>
      <p:sp>
        <p:nvSpPr>
          <p:cNvPr id="2" name="Footer Placeholder 1"/>
          <p:cNvSpPr>
            <a:spLocks noGrp="1"/>
          </p:cNvSpPr>
          <p:nvPr>
            <p:ph type="ftr" sz="quarter" idx="14"/>
          </p:nvPr>
        </p:nvSpPr>
        <p:spPr/>
        <p:txBody>
          <a:bodyPr/>
          <a:lstStyle/>
          <a:p>
            <a:r>
              <a:rPr lang="sk-SK"/>
              <a:t>July 27 2018 / © 2018 IBM Corporation</a:t>
            </a:r>
            <a:endParaRPr lang="en-US" dirty="0"/>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Tree>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with footer)">
    <p:bg>
      <p:bgPr>
        <a:solidFill>
          <a:srgbClr val="2B2B2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2" name="Footer Placeholder 1"/>
          <p:cNvSpPr>
            <a:spLocks noGrp="1"/>
          </p:cNvSpPr>
          <p:nvPr>
            <p:ph type="ftr" sz="quarter" idx="11"/>
          </p:nvPr>
        </p:nvSpPr>
        <p:spPr/>
        <p:txBody>
          <a:bodyPr/>
          <a:lstStyle/>
          <a:p>
            <a:r>
              <a:rPr lang="sk-SK"/>
              <a:t>July 27 2018 / © 2018 IBM Corporation</a:t>
            </a:r>
            <a:endParaRPr lang="en-US" dirty="0"/>
          </a:p>
        </p:txBody>
      </p:sp>
      <p:sp>
        <p:nvSpPr>
          <p:cNvPr id="7" name="Picture Placeholder 5"/>
          <p:cNvSpPr>
            <a:spLocks noGrp="1"/>
          </p:cNvSpPr>
          <p:nvPr>
            <p:ph type="pic" sz="quarter" idx="12"/>
          </p:nvPr>
        </p:nvSpPr>
        <p:spPr>
          <a:xfrm>
            <a:off x="1161950" y="437323"/>
            <a:ext cx="9730040" cy="5473148"/>
          </a:xfrm>
        </p:spPr>
        <p:txBody>
          <a:bodyPr/>
          <a:lstStyle/>
          <a:p>
            <a:endParaRPr lang="en-US"/>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Tree>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304800" y="1524000"/>
            <a:ext cx="5486400" cy="4779264"/>
          </a:xfrm>
        </p:spPr>
        <p:txBody>
          <a:bodyPr/>
          <a:lstStyle>
            <a:lvl1pPr marL="0" indent="0">
              <a:spcBef>
                <a:spcPts val="0"/>
              </a:spcBef>
              <a:tabLst>
                <a:tab pos="5253435" algn="dec"/>
              </a:tabLst>
              <a:defRPr sz="1467"/>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Click to edit Master text styles</a:t>
            </a:r>
          </a:p>
        </p:txBody>
      </p:sp>
      <p:sp>
        <p:nvSpPr>
          <p:cNvPr id="4" name="Footer Placeholder 3"/>
          <p:cNvSpPr>
            <a:spLocks noGrp="1"/>
          </p:cNvSpPr>
          <p:nvPr>
            <p:ph type="ftr" sz="quarter" idx="13"/>
          </p:nvPr>
        </p:nvSpPr>
        <p:spPr/>
        <p:txBody>
          <a:bodyPr/>
          <a:lstStyle/>
          <a:p>
            <a:r>
              <a:rPr lang="sk-SK"/>
              <a:t>July 27 2018 / © 2018 IBM Corporation</a:t>
            </a:r>
            <a:endParaRPr lang="en-US" dirty="0"/>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Tree>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Divider">
    <p:bg>
      <p:bgPr>
        <a:solidFill>
          <a:srgbClr val="2B2B2B"/>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t>‹#›</a:t>
            </a:fld>
            <a:endParaRPr lang="en-US"/>
          </a:p>
        </p:txBody>
      </p:sp>
      <p:sp>
        <p:nvSpPr>
          <p:cNvPr id="5" name="Title 4"/>
          <p:cNvSpPr>
            <a:spLocks noGrp="1"/>
          </p:cNvSpPr>
          <p:nvPr>
            <p:ph type="title"/>
          </p:nvPr>
        </p:nvSpPr>
        <p:spPr>
          <a:xfrm>
            <a:off x="304800" y="268224"/>
            <a:ext cx="5486400" cy="5991669"/>
          </a:xfrm>
        </p:spPr>
        <p:txBody>
          <a:bodyPr/>
          <a:lstStyle>
            <a:lvl1pPr>
              <a:lnSpc>
                <a:spcPct val="90000"/>
              </a:lnSpc>
              <a:defRPr>
                <a:solidFill>
                  <a:schemeClr val="bg2"/>
                </a:solidFill>
              </a:defRPr>
            </a:lvl1pPr>
          </a:lstStyle>
          <a:p>
            <a:r>
              <a:rPr lang="en-US"/>
              <a:t>Click to edit Master title style</a:t>
            </a:r>
            <a:endParaRPr lang="en-US" dirty="0"/>
          </a:p>
        </p:txBody>
      </p:sp>
      <p:sp>
        <p:nvSpPr>
          <p:cNvPr id="2" name="Footer Placeholder 1"/>
          <p:cNvSpPr>
            <a:spLocks noGrp="1"/>
          </p:cNvSpPr>
          <p:nvPr>
            <p:ph type="ftr" sz="quarter" idx="12"/>
          </p:nvPr>
        </p:nvSpPr>
        <p:spPr/>
        <p:txBody>
          <a:bodyPr/>
          <a:lstStyle/>
          <a:p>
            <a:r>
              <a:rPr lang="sk-SK"/>
              <a:t>July 27 2018 / © 2018 IBM Corporation</a:t>
            </a:r>
            <a:endParaRPr lang="en-US" dirty="0"/>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Tree>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cSld name="Section divider">
    <p:spTree>
      <p:nvGrpSpPr>
        <p:cNvPr id="1" name=""/>
        <p:cNvGrpSpPr/>
        <p:nvPr/>
      </p:nvGrpSpPr>
      <p:grpSpPr>
        <a:xfrm>
          <a:off x="0" y="0"/>
          <a:ext cx="0" cy="0"/>
          <a:chOff x="0" y="0"/>
          <a:chExt cx="0" cy="0"/>
        </a:xfrm>
      </p:grpSpPr>
      <p:sp>
        <p:nvSpPr>
          <p:cNvPr id="2" name="Title 1"/>
          <p:cNvSpPr>
            <a:spLocks noGrp="1"/>
          </p:cNvSpPr>
          <p:nvPr>
            <p:ph type="ctrTitle"/>
          </p:nvPr>
        </p:nvSpPr>
        <p:spPr>
          <a:xfrm>
            <a:off x="0" y="23214"/>
            <a:ext cx="6260951" cy="2364385"/>
          </a:xfrm>
        </p:spPr>
        <p:txBody>
          <a:bodyPr anchor="b"/>
          <a:lstStyle>
            <a:lvl1pPr marL="228600" algn="l">
              <a:defRPr sz="6000"/>
            </a:lvl1pPr>
          </a:lstStyle>
          <a:p>
            <a:r>
              <a:rPr lang="en-US" dirty="0"/>
              <a:t>Click to edit Master title style</a:t>
            </a:r>
          </a:p>
        </p:txBody>
      </p:sp>
      <p:sp>
        <p:nvSpPr>
          <p:cNvPr id="3" name="Subtitle 2"/>
          <p:cNvSpPr>
            <a:spLocks noGrp="1"/>
          </p:cNvSpPr>
          <p:nvPr>
            <p:ph type="subTitle" idx="1"/>
          </p:nvPr>
        </p:nvSpPr>
        <p:spPr>
          <a:xfrm>
            <a:off x="0" y="2495773"/>
            <a:ext cx="6260951" cy="1639663"/>
          </a:xfrm>
        </p:spPr>
        <p:txBody>
          <a:bodyPr/>
          <a:lstStyle>
            <a:lvl1pPr marL="22860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6" name="Slide Number Placeholder 5"/>
          <p:cNvSpPr>
            <a:spLocks noGrp="1"/>
          </p:cNvSpPr>
          <p:nvPr>
            <p:ph type="sldNum" sz="quarter" idx="12"/>
          </p:nvPr>
        </p:nvSpPr>
        <p:spPr/>
        <p:txBody>
          <a:bodyPr/>
          <a:lstStyle/>
          <a:p>
            <a:fld id="{F53CFF89-25B9-F548-8F7C-CBACCD28F3CA}" type="slidenum">
              <a:rPr lang="en-US" smtClean="0"/>
              <a:t>‹#›</a:t>
            </a:fld>
            <a:endParaRPr lang="en-US"/>
          </a:p>
        </p:txBody>
      </p:sp>
      <p:sp>
        <p:nvSpPr>
          <p:cNvPr id="7" name="Footer Placeholder 1"/>
          <p:cNvSpPr>
            <a:spLocks noGrp="1"/>
          </p:cNvSpPr>
          <p:nvPr>
            <p:ph type="ftr" sz="quarter" idx="11"/>
          </p:nvPr>
        </p:nvSpPr>
        <p:spPr>
          <a:xfrm>
            <a:off x="1484693" y="6435307"/>
            <a:ext cx="7439377" cy="182880"/>
          </a:xfrm>
        </p:spPr>
        <p:txBody>
          <a:bodyPr/>
          <a:lstStyle/>
          <a:p>
            <a:r>
              <a:rPr lang="sk-SK"/>
              <a:t>July 27 2018 / © 2018 IBM Corporation</a:t>
            </a:r>
            <a:endParaRPr lang="en-US" dirty="0"/>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699356" y="2174204"/>
            <a:ext cx="4449426" cy="2167467"/>
          </a:xfrm>
          <a:prstGeom prst="rect">
            <a:avLst/>
          </a:prstGeom>
        </p:spPr>
      </p:pic>
    </p:spTree>
    <p:extLst>
      <p:ext uri="{BB962C8B-B14F-4D97-AF65-F5344CB8AC3E}">
        <p14:creationId xmlns:p14="http://schemas.microsoft.com/office/powerpoint/2010/main" val="74450612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ibm sign-off">
    <p:bg>
      <p:bgPr>
        <a:solidFill>
          <a:srgbClr val="2B2B2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pic>
        <p:nvPicPr>
          <p:cNvPr id="7" name="Pictur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230368" y="2914867"/>
            <a:ext cx="1722792" cy="701463"/>
          </a:xfrm>
          <a:prstGeom prst="rect">
            <a:avLst/>
          </a:prstGeom>
        </p:spPr>
      </p:pic>
      <p:sp>
        <p:nvSpPr>
          <p:cNvPr id="2" name="Footer Placeholder 1"/>
          <p:cNvSpPr>
            <a:spLocks noGrp="1"/>
          </p:cNvSpPr>
          <p:nvPr>
            <p:ph type="ftr" sz="quarter" idx="11"/>
          </p:nvPr>
        </p:nvSpPr>
        <p:spPr/>
        <p:txBody>
          <a:bodyPr/>
          <a:lstStyle/>
          <a:p>
            <a:r>
              <a:rPr lang="sk-SK"/>
              <a:t>July 27 2018 / © 2018 IBM Corporation</a:t>
            </a:r>
            <a:endParaRPr lang="en-US" dirty="0"/>
          </a:p>
        </p:txBody>
      </p:sp>
      <p:pic>
        <p:nvPicPr>
          <p:cNvPr id="6" name="Picture 5"/>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Tree>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353569"/>
            <a:ext cx="11582400" cy="5964767"/>
          </a:xfrm>
        </p:spPr>
        <p:txBody>
          <a:bodyPr/>
          <a:lstStyle>
            <a:lvl1pPr>
              <a:lnSpc>
                <a:spcPct val="90000"/>
              </a:lnSpc>
              <a:defRPr sz="128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Footer Placeholder 8"/>
          <p:cNvSpPr>
            <a:spLocks noGrp="1"/>
          </p:cNvSpPr>
          <p:nvPr>
            <p:ph type="ftr" sz="quarter" idx="3"/>
          </p:nvPr>
        </p:nvSpPr>
        <p:spPr>
          <a:xfrm>
            <a:off x="1428205" y="6435307"/>
            <a:ext cx="7410995" cy="182880"/>
          </a:xfrm>
          <a:prstGeom prst="rect">
            <a:avLst/>
          </a:prstGeom>
        </p:spPr>
        <p:txBody>
          <a:bodyPr vert="horz" lIns="0" tIns="0" rIns="0" bIns="0" rtlCol="0" anchor="ctr"/>
          <a:lstStyle>
            <a:lvl1pPr algn="l">
              <a:defRPr sz="800" baseline="0">
                <a:solidFill>
                  <a:schemeClr val="tx1"/>
                </a:solidFill>
                <a:latin typeface="+mn-lt"/>
                <a:ea typeface="Arial" charset="0"/>
                <a:cs typeface="Arial" charset="0"/>
              </a:defRPr>
            </a:lvl1pPr>
          </a:lstStyle>
          <a:p>
            <a:r>
              <a:rPr lang="sk-SK"/>
              <a:t>July 27 2018 / © 2018 IBM Corporation</a:t>
            </a:r>
            <a:endParaRPr lang="en-US" dirty="0"/>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Tree>
    <p:extLst>
      <p:ext uri="{BB962C8B-B14F-4D97-AF65-F5344CB8AC3E}">
        <p14:creationId xmlns:p14="http://schemas.microsoft.com/office/powerpoint/2010/main" val="111860109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1_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sk-SK"/>
              <a:t>July 27 2018 / © 2018 IBM Corporation</a:t>
            </a:r>
            <a:endParaRPr lang="en-US"/>
          </a:p>
        </p:txBody>
      </p:sp>
      <p:sp>
        <p:nvSpPr>
          <p:cNvPr id="6" name="Title 5"/>
          <p:cNvSpPr>
            <a:spLocks noGrp="1"/>
          </p:cNvSpPr>
          <p:nvPr>
            <p:ph type="title"/>
          </p:nvPr>
        </p:nvSpPr>
        <p:spPr>
          <a:xfrm>
            <a:off x="-1" y="-1"/>
            <a:ext cx="12191999" cy="1720852"/>
          </a:xfrm>
          <a:solidFill>
            <a:schemeClr val="tx1"/>
          </a:solidFill>
        </p:spPr>
        <p:txBody>
          <a:bodyPr lIns="228600" tIns="201168" rIns="228600" bIns="228600"/>
          <a:lstStyle>
            <a:lvl1pPr>
              <a:defRPr sz="32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4234392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5486400" cy="5770733"/>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sk-SK"/>
              <a:t>July 27 2018 / © 2018 IBM Corporation</a:t>
            </a:r>
            <a:endParaRPr lang="en-US"/>
          </a:p>
        </p:txBody>
      </p:sp>
      <p:sp>
        <p:nvSpPr>
          <p:cNvPr id="6" name="Text Placeholder 5"/>
          <p:cNvSpPr>
            <a:spLocks noGrp="1"/>
          </p:cNvSpPr>
          <p:nvPr>
            <p:ph type="body" sz="quarter" idx="12"/>
          </p:nvPr>
        </p:nvSpPr>
        <p:spPr>
          <a:xfrm>
            <a:off x="6400800" y="658368"/>
            <a:ext cx="5486400" cy="5599640"/>
          </a:xfrm>
        </p:spPr>
        <p:txBody>
          <a:bodyPr/>
          <a:lstStyle>
            <a:lvl1pPr>
              <a:spcBef>
                <a:spcPts val="1467"/>
              </a:spcBef>
              <a:spcAft>
                <a:spcPts val="0"/>
              </a:spcAft>
              <a:defRPr/>
            </a:lvl1pPr>
            <a:lvl2pPr>
              <a:spcBef>
                <a:spcPts val="1467"/>
              </a:spcBef>
              <a:defRPr/>
            </a:lvl2pPr>
            <a:lvl3pPr>
              <a:spcBef>
                <a:spcPts val="1467"/>
              </a:spcBef>
              <a:defRPr/>
            </a:lvl3pPr>
            <a:lvl4pPr>
              <a:spcBef>
                <a:spcPts val="1467"/>
              </a:spcBef>
              <a:defRPr/>
            </a:lvl4pPr>
            <a:lvl5pPr>
              <a:spcBef>
                <a:spcPts val="1467"/>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7418"/>
            <a:ext cx="5486400" cy="400049"/>
          </a:xfrm>
        </p:spPr>
        <p:txBody>
          <a:bodyPr/>
          <a:lstStyle>
            <a:lvl1pPr>
              <a:defRPr sz="1467"/>
            </a:lvl1pPr>
          </a:lstStyle>
          <a:p>
            <a:pPr lvl="0"/>
            <a:r>
              <a:rPr lang="en-US"/>
              <a:t>Click to edit Master text styles</a:t>
            </a:r>
          </a:p>
        </p:txBody>
      </p:sp>
    </p:spTree>
    <p:extLst>
      <p:ext uri="{BB962C8B-B14F-4D97-AF65-F5344CB8AC3E}">
        <p14:creationId xmlns:p14="http://schemas.microsoft.com/office/powerpoint/2010/main" val="107132740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sk-SK"/>
              <a:t>July 27 2018 / © 2018 IBM Corporation</a:t>
            </a:r>
            <a:endParaRPr lang="en-US"/>
          </a:p>
        </p:txBody>
      </p:sp>
      <p:sp>
        <p:nvSpPr>
          <p:cNvPr id="6" name="Text Placeholder 5"/>
          <p:cNvSpPr>
            <a:spLocks noGrp="1"/>
          </p:cNvSpPr>
          <p:nvPr>
            <p:ph type="body" sz="quarter" idx="12"/>
          </p:nvPr>
        </p:nvSpPr>
        <p:spPr>
          <a:xfrm>
            <a:off x="6400800" y="1457960"/>
            <a:ext cx="5486400" cy="4786208"/>
          </a:xfrm>
        </p:spPr>
        <p:txBody>
          <a:bodyPr/>
          <a:lstStyle>
            <a:lvl1pPr>
              <a:defRPr sz="2133"/>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57961"/>
            <a:ext cx="5486400" cy="4786207"/>
          </a:xfrm>
        </p:spPr>
        <p:txBody>
          <a:bodyPr/>
          <a:lstStyle>
            <a:lvl1pPr>
              <a:defRPr sz="2133"/>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3366" y="6254496"/>
            <a:ext cx="926036" cy="451104"/>
          </a:xfrm>
          <a:prstGeom prst="rect">
            <a:avLst/>
          </a:prstGeom>
        </p:spPr>
      </p:pic>
    </p:spTree>
    <p:extLst>
      <p:ext uri="{BB962C8B-B14F-4D97-AF65-F5344CB8AC3E}">
        <p14:creationId xmlns:p14="http://schemas.microsoft.com/office/powerpoint/2010/main" val="51475977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1_TEXT SLIDE A">
    <p:spTree>
      <p:nvGrpSpPr>
        <p:cNvPr id="1" name=""/>
        <p:cNvGrpSpPr/>
        <p:nvPr/>
      </p:nvGrpSpPr>
      <p:grpSpPr>
        <a:xfrm>
          <a:off x="0" y="0"/>
          <a:ext cx="0" cy="0"/>
          <a:chOff x="0" y="0"/>
          <a:chExt cx="0" cy="0"/>
        </a:xfrm>
      </p:grpSpPr>
      <p:sp>
        <p:nvSpPr>
          <p:cNvPr id="65" name="Shape 65"/>
          <p:cNvSpPr>
            <a:spLocks noGrp="1"/>
          </p:cNvSpPr>
          <p:nvPr>
            <p:ph type="sldNum" sz="quarter" idx="2"/>
          </p:nvPr>
        </p:nvSpPr>
        <p:spPr>
          <a:prstGeom prst="rect">
            <a:avLst/>
          </a:prstGeom>
        </p:spPr>
        <p:txBody>
          <a:bodyPr/>
          <a:lstStyle/>
          <a:p>
            <a:fld id="{86CB4B4D-7CA3-9044-876B-883B54F8677D}" type="slidenum">
              <a:rPr lang="uk-UA" smtClean="0"/>
              <a:t>‹#›</a:t>
            </a:fld>
            <a:endParaRPr lang="uk-UA"/>
          </a:p>
        </p:txBody>
      </p:sp>
      <p:sp>
        <p:nvSpPr>
          <p:cNvPr id="2" name="Title 1"/>
          <p:cNvSpPr>
            <a:spLocks noGrp="1"/>
          </p:cNvSpPr>
          <p:nvPr>
            <p:ph type="title"/>
          </p:nvPr>
        </p:nvSpPr>
        <p:spPr>
          <a:xfrm>
            <a:off x="631632" y="1558614"/>
            <a:ext cx="4245168" cy="1667185"/>
          </a:xfrm>
        </p:spPr>
        <p:txBody>
          <a:bodyPr anchor="t" anchorCtr="0"/>
          <a:lstStyle>
            <a:lvl1pPr>
              <a:defRPr>
                <a:solidFill>
                  <a:srgbClr val="003347"/>
                </a:solidFill>
              </a:defRPr>
            </a:lvl1pPr>
          </a:lstStyle>
          <a:p>
            <a:r>
              <a:rPr lang="en-US"/>
              <a:t>Click to edit Master title style</a:t>
            </a:r>
            <a:endParaRPr lang="en-US" dirty="0"/>
          </a:p>
        </p:txBody>
      </p:sp>
      <p:sp>
        <p:nvSpPr>
          <p:cNvPr id="4" name="Content Placeholder 3"/>
          <p:cNvSpPr>
            <a:spLocks noGrp="1"/>
          </p:cNvSpPr>
          <p:nvPr>
            <p:ph sz="quarter" idx="14"/>
          </p:nvPr>
        </p:nvSpPr>
        <p:spPr>
          <a:xfrm>
            <a:off x="5181600" y="1558613"/>
            <a:ext cx="6400800" cy="4978400"/>
          </a:xfrm>
        </p:spPr>
        <p:txBody>
          <a:bodyPr/>
          <a:lstStyle>
            <a:lvl1pPr>
              <a:defRPr>
                <a:solidFill>
                  <a:srgbClr val="003347"/>
                </a:solidFill>
              </a:defRPr>
            </a:lvl1pPr>
            <a:lvl2pPr>
              <a:defRPr>
                <a:solidFill>
                  <a:srgbClr val="003347"/>
                </a:solidFill>
              </a:defRPr>
            </a:lvl2pPr>
            <a:lvl3pPr>
              <a:defRPr>
                <a:solidFill>
                  <a:srgbClr val="003347"/>
                </a:solidFill>
              </a:defRPr>
            </a:lvl3pPr>
            <a:lvl4pPr>
              <a:defRPr>
                <a:solidFill>
                  <a:srgbClr val="003347"/>
                </a:solidFill>
              </a:defRPr>
            </a:lvl4pPr>
            <a:lvl5pPr>
              <a:defRPr>
                <a:solidFill>
                  <a:srgbClr val="003347"/>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42654433"/>
      </p:ext>
    </p:extLst>
  </p:cSld>
  <p:clrMapOvr>
    <a:masterClrMapping/>
  </p:clrMapOvr>
  <p:transition xmlns:p14="http://schemas.microsoft.com/office/powerpoint/2010/main" spd="med"/>
</p:sldLayout>
</file>

<file path=ppt/slideLayouts/slideLayout2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1"/>
            <a:ext cx="2743200" cy="365125"/>
          </a:xfrm>
          <a:prstGeom prst="rect">
            <a:avLst/>
          </a:prstGeom>
        </p:spPr>
        <p:txBody>
          <a:bodyPr/>
          <a:lstStyle>
            <a:lvl1pPr>
              <a:defRPr b="0" i="0">
                <a:latin typeface="HelvNeue Roman for IBM" charset="0"/>
              </a:defRPr>
            </a:lvl1pPr>
          </a:lstStyle>
          <a:p>
            <a:pPr>
              <a:defRPr/>
            </a:pPr>
            <a:endParaRPr lang="en-US" dirty="0"/>
          </a:p>
        </p:txBody>
      </p:sp>
      <p:sp>
        <p:nvSpPr>
          <p:cNvPr id="5" name="Footer Placeholder 4"/>
          <p:cNvSpPr>
            <a:spLocks noGrp="1"/>
          </p:cNvSpPr>
          <p:nvPr>
            <p:ph type="ftr" sz="quarter" idx="11"/>
          </p:nvPr>
        </p:nvSpPr>
        <p:spPr>
          <a:xfrm>
            <a:off x="4038600" y="6356351"/>
            <a:ext cx="4114800" cy="365125"/>
          </a:xfrm>
          <a:prstGeom prst="rect">
            <a:avLst/>
          </a:prstGeom>
        </p:spPr>
        <p:txBody>
          <a:bodyPr/>
          <a:lstStyle>
            <a:lvl1pPr>
              <a:defRPr b="0" i="0">
                <a:latin typeface="HelvNeue Roman for IBM" charset="0"/>
              </a:defRPr>
            </a:lvl1pPr>
          </a:lstStyle>
          <a:p>
            <a:pPr>
              <a:defRPr/>
            </a:pPr>
            <a:r>
              <a:rPr lang="en-US"/>
              <a:t>July 27 2018 / © 2018 IBM Corporation</a:t>
            </a:r>
            <a:endParaRPr lang="en-US" dirty="0"/>
          </a:p>
        </p:txBody>
      </p:sp>
      <p:sp>
        <p:nvSpPr>
          <p:cNvPr id="6" name="Slide Number Placeholder 5"/>
          <p:cNvSpPr>
            <a:spLocks noGrp="1"/>
          </p:cNvSpPr>
          <p:nvPr>
            <p:ph type="sldNum" sz="quarter" idx="12"/>
          </p:nvPr>
        </p:nvSpPr>
        <p:spPr/>
        <p:txBody>
          <a:bodyPr/>
          <a:lstStyle>
            <a:lvl1pPr>
              <a:defRPr/>
            </a:lvl1pPr>
          </a:lstStyle>
          <a:p>
            <a:pPr>
              <a:defRPr/>
            </a:pPr>
            <a:fld id="{16B6E70F-FFB4-1A45-90BB-D71782491DAB}" type="slidenum">
              <a:rPr lang="en-US"/>
              <a:pPr>
                <a:defRPr/>
              </a:pPr>
              <a:t>‹#›</a:t>
            </a:fld>
            <a:endParaRPr lang="en-US"/>
          </a:p>
        </p:txBody>
      </p:sp>
    </p:spTree>
    <p:extLst>
      <p:ext uri="{BB962C8B-B14F-4D97-AF65-F5344CB8AC3E}">
        <p14:creationId xmlns:p14="http://schemas.microsoft.com/office/powerpoint/2010/main" val="361931277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415600" y="1362400"/>
            <a:ext cx="11360800" cy="6442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r>
              <a:rPr lang="en-US"/>
              <a:t>Click to edit Master title style</a:t>
            </a:r>
            <a:endParaRPr/>
          </a:p>
        </p:txBody>
      </p:sp>
      <p:sp>
        <p:nvSpPr>
          <p:cNvPr id="18" name="Shape 18"/>
          <p:cNvSpPr txBox="1">
            <a:spLocks noGrp="1"/>
          </p:cNvSpPr>
          <p:nvPr>
            <p:ph type="body" idx="1"/>
          </p:nvPr>
        </p:nvSpPr>
        <p:spPr>
          <a:xfrm>
            <a:off x="415600" y="2006600"/>
            <a:ext cx="11360800" cy="4473421"/>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pPr lvl="0"/>
            <a:r>
              <a:rPr lang="en-US"/>
              <a:t>Click to edit Master text styles</a:t>
            </a:r>
          </a:p>
        </p:txBody>
      </p:sp>
      <p:sp>
        <p:nvSpPr>
          <p:cNvPr id="19" name="Shape 19"/>
          <p:cNvSpPr txBox="1">
            <a:spLocks noGrp="1"/>
          </p:cNvSpPr>
          <p:nvPr>
            <p:ph type="sldNum" idx="12"/>
          </p:nvPr>
        </p:nvSpPr>
        <p:spPr>
          <a:xfrm>
            <a:off x="11296609" y="6217621"/>
            <a:ext cx="731600" cy="524800"/>
          </a:xfrm>
          <a:prstGeom prst="rect">
            <a:avLst/>
          </a:prstGeom>
        </p:spPr>
        <p:txBody>
          <a:bodyPr lIns="91425" tIns="91425" rIns="91425" bIns="91425" anchor="ctr" anchorCtr="0">
            <a:noAutofit/>
          </a:bodyPr>
          <a:lstStyle/>
          <a:p>
            <a:fld id="{86CB4B4D-7CA3-9044-876B-883B54F8677D}" type="slidenum">
              <a:rPr lang="uk-UA" smtClean="0"/>
              <a:t>‹#›</a:t>
            </a:fld>
            <a:endParaRPr lang="uk-UA"/>
          </a:p>
        </p:txBody>
      </p:sp>
    </p:spTree>
    <p:extLst>
      <p:ext uri="{BB962C8B-B14F-4D97-AF65-F5344CB8AC3E}">
        <p14:creationId xmlns:p14="http://schemas.microsoft.com/office/powerpoint/2010/main" val="134934408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Title and two columns">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485523" y="1295400"/>
            <a:ext cx="11360800" cy="7636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r>
              <a:rPr lang="en-US"/>
              <a:t>Click to edit Master title style</a:t>
            </a:r>
            <a:endParaRPr dirty="0"/>
          </a:p>
        </p:txBody>
      </p:sp>
      <p:sp>
        <p:nvSpPr>
          <p:cNvPr id="24" name="Shape 24"/>
          <p:cNvSpPr txBox="1">
            <a:spLocks noGrp="1"/>
          </p:cNvSpPr>
          <p:nvPr>
            <p:ph type="sldNum" idx="12"/>
          </p:nvPr>
        </p:nvSpPr>
        <p:spPr>
          <a:xfrm>
            <a:off x="11296609" y="6217621"/>
            <a:ext cx="731600" cy="524800"/>
          </a:xfrm>
          <a:prstGeom prst="rect">
            <a:avLst/>
          </a:prstGeom>
        </p:spPr>
        <p:txBody>
          <a:bodyPr lIns="91425" tIns="91425" rIns="91425" bIns="91425" anchor="ctr" anchorCtr="0">
            <a:noAutofit/>
          </a:bodyPr>
          <a:lstStyle/>
          <a:p>
            <a:fld id="{86CB4B4D-7CA3-9044-876B-883B54F8677D}" type="slidenum">
              <a:rPr lang="uk-UA" smtClean="0"/>
              <a:t>‹#›</a:t>
            </a:fld>
            <a:endParaRPr lang="uk-UA"/>
          </a:p>
        </p:txBody>
      </p:sp>
      <p:sp>
        <p:nvSpPr>
          <p:cNvPr id="6" name="Content Placeholder 5"/>
          <p:cNvSpPr>
            <a:spLocks noGrp="1"/>
          </p:cNvSpPr>
          <p:nvPr>
            <p:ph sz="quarter" idx="13"/>
          </p:nvPr>
        </p:nvSpPr>
        <p:spPr>
          <a:xfrm>
            <a:off x="485523" y="2305867"/>
            <a:ext cx="5334000" cy="4191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5"/>
          <p:cNvSpPr>
            <a:spLocks noGrp="1"/>
          </p:cNvSpPr>
          <p:nvPr>
            <p:ph sz="quarter" idx="14"/>
          </p:nvPr>
        </p:nvSpPr>
        <p:spPr>
          <a:xfrm>
            <a:off x="6328409" y="2314633"/>
            <a:ext cx="5334000" cy="4191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461998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with page contents)">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304800" y="1498600"/>
            <a:ext cx="5486400" cy="4779264"/>
          </a:xfrm>
        </p:spPr>
        <p:txBody>
          <a:bodyPr/>
          <a:lstStyle>
            <a:lvl1pPr marL="0" indent="0">
              <a:spcBef>
                <a:spcPts val="0"/>
              </a:spcBef>
              <a:tabLst>
                <a:tab pos="5253435" algn="dec"/>
              </a:tabLst>
              <a:defRPr/>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Click to edit Master text styles</a:t>
            </a:r>
          </a:p>
          <a:p>
            <a:pPr marL="0" marR="0" lvl="1"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Second level</a:t>
            </a:r>
          </a:p>
          <a:p>
            <a:pPr marL="0" marR="0" lvl="2"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Third level</a:t>
            </a:r>
          </a:p>
          <a:p>
            <a:pPr marL="0" marR="0" lvl="3"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Fourth level</a:t>
            </a:r>
          </a:p>
          <a:p>
            <a:pPr marL="0" marR="0" lvl="4"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Fifth level</a:t>
            </a:r>
            <a:endParaRPr lang="en-US" dirty="0"/>
          </a:p>
        </p:txBody>
      </p:sp>
      <p:sp>
        <p:nvSpPr>
          <p:cNvPr id="7" name="Text Placeholder 6"/>
          <p:cNvSpPr>
            <a:spLocks noGrp="1"/>
          </p:cNvSpPr>
          <p:nvPr>
            <p:ph type="body" sz="quarter" idx="13"/>
          </p:nvPr>
        </p:nvSpPr>
        <p:spPr>
          <a:xfrm>
            <a:off x="6400800" y="1498600"/>
            <a:ext cx="5486400" cy="4779264"/>
          </a:xfrm>
        </p:spPr>
        <p:txBody>
          <a:bodyPr/>
          <a:lstStyle>
            <a:lvl1pPr marL="0" indent="0">
              <a:spcBef>
                <a:spcPts val="0"/>
              </a:spcBef>
              <a:tabLst>
                <a:tab pos="525343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Click to edit Master text styles</a:t>
            </a:r>
          </a:p>
          <a:p>
            <a:pPr marL="0" marR="0" lvl="1"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Second level</a:t>
            </a:r>
          </a:p>
          <a:p>
            <a:pPr marL="0" marR="0" lvl="2"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Third level</a:t>
            </a:r>
          </a:p>
          <a:p>
            <a:pPr marL="0" marR="0" lvl="3"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Fourth level</a:t>
            </a:r>
          </a:p>
          <a:p>
            <a:pPr marL="0" marR="0" lvl="4"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Fifth level</a:t>
            </a:r>
            <a:endParaRPr lang="en-US" dirty="0"/>
          </a:p>
        </p:txBody>
      </p:sp>
      <p:sp>
        <p:nvSpPr>
          <p:cNvPr id="4" name="Footer Placeholder 3"/>
          <p:cNvSpPr>
            <a:spLocks noGrp="1"/>
          </p:cNvSpPr>
          <p:nvPr>
            <p:ph type="ftr" sz="quarter" idx="14"/>
          </p:nvPr>
        </p:nvSpPr>
        <p:spPr/>
        <p:txBody>
          <a:bodyPr/>
          <a:lstStyle/>
          <a:p>
            <a:r>
              <a:rPr lang="sk-SK"/>
              <a:t>July 27 2018 / © 2018 IBM Corporation</a:t>
            </a:r>
            <a:endParaRPr lang="en-US" dirty="0"/>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Tree>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2_BIOS">
    <p:spTree>
      <p:nvGrpSpPr>
        <p:cNvPr id="1" name=""/>
        <p:cNvGrpSpPr/>
        <p:nvPr/>
      </p:nvGrpSpPr>
      <p:grpSpPr>
        <a:xfrm>
          <a:off x="0" y="0"/>
          <a:ext cx="0" cy="0"/>
          <a:chOff x="0" y="0"/>
          <a:chExt cx="0" cy="0"/>
        </a:xfrm>
      </p:grpSpPr>
      <p:sp>
        <p:nvSpPr>
          <p:cNvPr id="65" name="Shape 65"/>
          <p:cNvSpPr>
            <a:spLocks noGrp="1"/>
          </p:cNvSpPr>
          <p:nvPr>
            <p:ph type="sldNum" sz="quarter" idx="2"/>
          </p:nvPr>
        </p:nvSpPr>
        <p:spPr>
          <a:prstGeom prst="rect">
            <a:avLst/>
          </a:prstGeom>
        </p:spPr>
        <p:txBody>
          <a:bodyPr/>
          <a:lstStyle/>
          <a:p>
            <a:fld id="{86CB4B4D-7CA3-9044-876B-883B54F8677D}" type="slidenum">
              <a:rPr lang="uk-UA" smtClean="0"/>
              <a:t>‹#›</a:t>
            </a:fld>
            <a:endParaRPr lang="uk-UA"/>
          </a:p>
        </p:txBody>
      </p:sp>
      <p:sp>
        <p:nvSpPr>
          <p:cNvPr id="2" name="Title 1"/>
          <p:cNvSpPr>
            <a:spLocks noGrp="1"/>
          </p:cNvSpPr>
          <p:nvPr>
            <p:ph type="title"/>
          </p:nvPr>
        </p:nvSpPr>
        <p:spPr>
          <a:xfrm>
            <a:off x="631632" y="1558614"/>
            <a:ext cx="4245168" cy="1667185"/>
          </a:xfrm>
        </p:spPr>
        <p:txBody>
          <a:bodyPr anchor="t" anchorCtr="0"/>
          <a:lstStyle/>
          <a:p>
            <a:r>
              <a:rPr lang="en-US" smtClean="0"/>
              <a:t>Click to edit Master title style</a:t>
            </a:r>
            <a:endParaRPr lang="en-US"/>
          </a:p>
        </p:txBody>
      </p:sp>
      <p:sp>
        <p:nvSpPr>
          <p:cNvPr id="4" name="Content Placeholder 3"/>
          <p:cNvSpPr>
            <a:spLocks noGrp="1"/>
          </p:cNvSpPr>
          <p:nvPr>
            <p:ph sz="quarter" idx="15"/>
          </p:nvPr>
        </p:nvSpPr>
        <p:spPr>
          <a:xfrm>
            <a:off x="7112000" y="1558613"/>
            <a:ext cx="4425949" cy="2370520"/>
          </a:xfrm>
        </p:spPr>
        <p:txBody>
          <a:bodyPr/>
          <a:lstStyle>
            <a:lvl1pPr>
              <a:defRPr>
                <a:solidFill>
                  <a:srgbClr val="003347"/>
                </a:solidFill>
              </a:defRPr>
            </a:lvl1pPr>
            <a:lvl2pPr>
              <a:defRPr>
                <a:solidFill>
                  <a:srgbClr val="003347"/>
                </a:solidFill>
              </a:defRPr>
            </a:lvl2pPr>
            <a:lvl3pPr>
              <a:defRPr>
                <a:solidFill>
                  <a:srgbClr val="003347"/>
                </a:solidFill>
              </a:defRPr>
            </a:lvl3pPr>
            <a:lvl4pPr>
              <a:defRPr>
                <a:solidFill>
                  <a:srgbClr val="003347"/>
                </a:solidFill>
              </a:defRPr>
            </a:lvl4pPr>
            <a:lvl5pPr>
              <a:defRPr>
                <a:solidFill>
                  <a:srgbClr val="003347"/>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cxnSp>
        <p:nvCxnSpPr>
          <p:cNvPr id="9" name="Straight Connector 8"/>
          <p:cNvCxnSpPr/>
          <p:nvPr/>
        </p:nvCxnSpPr>
        <p:spPr>
          <a:xfrm flipH="1">
            <a:off x="7394575" y="4140200"/>
            <a:ext cx="3860800" cy="0"/>
          </a:xfrm>
          <a:prstGeom prst="line">
            <a:avLst/>
          </a:prstGeom>
          <a:noFill/>
          <a:ln w="25400" cap="flat">
            <a:solidFill>
              <a:srgbClr val="003347"/>
            </a:solidFill>
            <a:prstDash val="solid"/>
            <a:miter lim="400000"/>
          </a:ln>
          <a:effectLst/>
          <a:sp3d/>
        </p:spPr>
        <p:style>
          <a:lnRef idx="0">
            <a:scrgbClr r="0" g="0" b="0"/>
          </a:lnRef>
          <a:fillRef idx="0">
            <a:scrgbClr r="0" g="0" b="0"/>
          </a:fillRef>
          <a:effectRef idx="0">
            <a:scrgbClr r="0" g="0" b="0"/>
          </a:effectRef>
          <a:fontRef idx="none"/>
        </p:style>
      </p:cxnSp>
      <p:sp>
        <p:nvSpPr>
          <p:cNvPr id="11" name="Content Placeholder 3"/>
          <p:cNvSpPr>
            <a:spLocks noGrp="1"/>
          </p:cNvSpPr>
          <p:nvPr>
            <p:ph sz="quarter" idx="16"/>
          </p:nvPr>
        </p:nvSpPr>
        <p:spPr>
          <a:xfrm>
            <a:off x="7112000" y="4349773"/>
            <a:ext cx="4425949" cy="2370520"/>
          </a:xfrm>
        </p:spPr>
        <p:txBody>
          <a:bodyPr/>
          <a:lstStyle>
            <a:lvl1pPr>
              <a:defRPr>
                <a:solidFill>
                  <a:srgbClr val="003347"/>
                </a:solidFill>
              </a:defRPr>
            </a:lvl1pPr>
            <a:lvl2pPr>
              <a:defRPr>
                <a:solidFill>
                  <a:srgbClr val="003347"/>
                </a:solidFill>
              </a:defRPr>
            </a:lvl2pPr>
            <a:lvl3pPr>
              <a:defRPr>
                <a:solidFill>
                  <a:srgbClr val="003347"/>
                </a:solidFill>
              </a:defRPr>
            </a:lvl3pPr>
            <a:lvl4pPr>
              <a:defRPr>
                <a:solidFill>
                  <a:srgbClr val="003347"/>
                </a:solidFill>
              </a:defRPr>
            </a:lvl4pPr>
            <a:lvl5pPr>
              <a:defRPr>
                <a:solidFill>
                  <a:srgbClr val="003347"/>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Picture Placeholder 11"/>
          <p:cNvSpPr>
            <a:spLocks noGrp="1"/>
          </p:cNvSpPr>
          <p:nvPr>
            <p:ph type="pic" sz="quarter" idx="17"/>
          </p:nvPr>
        </p:nvSpPr>
        <p:spPr>
          <a:xfrm>
            <a:off x="5080000" y="1557867"/>
            <a:ext cx="1828800" cy="2371267"/>
          </a:xfrm>
        </p:spPr>
        <p:txBody>
          <a:bodyPr/>
          <a:lstStyle/>
          <a:p>
            <a:r>
              <a:rPr lang="en-US" smtClean="0"/>
              <a:t>Drag picture to placeholder or click icon to add</a:t>
            </a:r>
            <a:endParaRPr lang="en-US"/>
          </a:p>
        </p:txBody>
      </p:sp>
      <p:sp>
        <p:nvSpPr>
          <p:cNvPr id="14" name="Picture Placeholder 11"/>
          <p:cNvSpPr>
            <a:spLocks noGrp="1"/>
          </p:cNvSpPr>
          <p:nvPr>
            <p:ph type="pic" sz="quarter" idx="18"/>
          </p:nvPr>
        </p:nvSpPr>
        <p:spPr>
          <a:xfrm>
            <a:off x="5080000" y="4349773"/>
            <a:ext cx="1828800" cy="2370520"/>
          </a:xfrm>
        </p:spPr>
        <p:txBody>
          <a:bodyPr/>
          <a:lstStyle/>
          <a:p>
            <a:r>
              <a:rPr lang="en-US" smtClean="0"/>
              <a:t>Drag picture to placeholder or click icon to add</a:t>
            </a:r>
            <a:endParaRPr lang="en-US"/>
          </a:p>
        </p:txBody>
      </p:sp>
    </p:spTree>
    <p:extLst>
      <p:ext uri="{BB962C8B-B14F-4D97-AF65-F5344CB8AC3E}">
        <p14:creationId xmlns:p14="http://schemas.microsoft.com/office/powerpoint/2010/main" val="1913920288"/>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Tree>
    <p:extLst>
      <p:ext uri="{BB962C8B-B14F-4D97-AF65-F5344CB8AC3E}">
        <p14:creationId xmlns:p14="http://schemas.microsoft.com/office/powerpoint/2010/main" val="155420536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1_TEXT SLIDE A">
    <p:spTree>
      <p:nvGrpSpPr>
        <p:cNvPr id="1" name=""/>
        <p:cNvGrpSpPr/>
        <p:nvPr/>
      </p:nvGrpSpPr>
      <p:grpSpPr>
        <a:xfrm>
          <a:off x="0" y="0"/>
          <a:ext cx="0" cy="0"/>
          <a:chOff x="0" y="0"/>
          <a:chExt cx="0" cy="0"/>
        </a:xfrm>
      </p:grpSpPr>
      <p:sp>
        <p:nvSpPr>
          <p:cNvPr id="65" name="Shape 65"/>
          <p:cNvSpPr>
            <a:spLocks noGrp="1"/>
          </p:cNvSpPr>
          <p:nvPr>
            <p:ph type="sldNum" sz="quarter" idx="2"/>
          </p:nvPr>
        </p:nvSpPr>
        <p:spPr>
          <a:prstGeom prst="rect">
            <a:avLst/>
          </a:prstGeom>
        </p:spPr>
        <p:txBody>
          <a:bodyPr/>
          <a:lstStyle/>
          <a:p>
            <a:fld id="{86CB4B4D-7CA3-9044-876B-883B54F8677D}" type="slidenum">
              <a:rPr lang="uk-UA" smtClean="0"/>
              <a:t>‹#›</a:t>
            </a:fld>
            <a:endParaRPr lang="uk-UA"/>
          </a:p>
        </p:txBody>
      </p:sp>
      <p:sp>
        <p:nvSpPr>
          <p:cNvPr id="2" name="Title 1"/>
          <p:cNvSpPr>
            <a:spLocks noGrp="1"/>
          </p:cNvSpPr>
          <p:nvPr>
            <p:ph type="title"/>
          </p:nvPr>
        </p:nvSpPr>
        <p:spPr>
          <a:xfrm>
            <a:off x="631632" y="1558614"/>
            <a:ext cx="4245168" cy="1667185"/>
          </a:xfrm>
        </p:spPr>
        <p:txBody>
          <a:bodyPr anchor="t" anchorCtr="0"/>
          <a:lstStyle>
            <a:lvl1pPr>
              <a:defRPr>
                <a:solidFill>
                  <a:srgbClr val="003347"/>
                </a:solidFill>
              </a:defRPr>
            </a:lvl1pPr>
          </a:lstStyle>
          <a:p>
            <a:r>
              <a:rPr lang="en-US"/>
              <a:t>Click to edit Master title style</a:t>
            </a:r>
            <a:endParaRPr lang="en-US" dirty="0"/>
          </a:p>
        </p:txBody>
      </p:sp>
      <p:sp>
        <p:nvSpPr>
          <p:cNvPr id="4" name="Content Placeholder 3"/>
          <p:cNvSpPr>
            <a:spLocks noGrp="1"/>
          </p:cNvSpPr>
          <p:nvPr>
            <p:ph sz="quarter" idx="14"/>
          </p:nvPr>
        </p:nvSpPr>
        <p:spPr>
          <a:xfrm>
            <a:off x="5181600" y="1558613"/>
            <a:ext cx="6400800" cy="4978400"/>
          </a:xfrm>
        </p:spPr>
        <p:txBody>
          <a:bodyPr/>
          <a:lstStyle>
            <a:lvl1pPr>
              <a:defRPr>
                <a:solidFill>
                  <a:srgbClr val="003347"/>
                </a:solidFill>
              </a:defRPr>
            </a:lvl1pPr>
            <a:lvl2pPr>
              <a:defRPr>
                <a:solidFill>
                  <a:srgbClr val="003347"/>
                </a:solidFill>
              </a:defRPr>
            </a:lvl2pPr>
            <a:lvl3pPr>
              <a:defRPr>
                <a:solidFill>
                  <a:srgbClr val="003347"/>
                </a:solidFill>
              </a:defRPr>
            </a:lvl3pPr>
            <a:lvl4pPr>
              <a:defRPr>
                <a:solidFill>
                  <a:srgbClr val="003347"/>
                </a:solidFill>
              </a:defRPr>
            </a:lvl4pPr>
            <a:lvl5pPr>
              <a:defRPr>
                <a:solidFill>
                  <a:srgbClr val="003347"/>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77115510"/>
      </p:ext>
    </p:extLst>
  </p:cSld>
  <p:clrMapOvr>
    <a:masterClrMapping/>
  </p:clrMapOvr>
  <p:transition xmlns:p14="http://schemas.microsoft.com/office/powerpoint/2010/main" spd="med"/>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2_TEXT SLIDE A">
    <p:spTree>
      <p:nvGrpSpPr>
        <p:cNvPr id="1" name=""/>
        <p:cNvGrpSpPr/>
        <p:nvPr/>
      </p:nvGrpSpPr>
      <p:grpSpPr>
        <a:xfrm>
          <a:off x="0" y="0"/>
          <a:ext cx="0" cy="0"/>
          <a:chOff x="0" y="0"/>
          <a:chExt cx="0" cy="0"/>
        </a:xfrm>
      </p:grpSpPr>
      <p:sp>
        <p:nvSpPr>
          <p:cNvPr id="65" name="Shape 65"/>
          <p:cNvSpPr>
            <a:spLocks noGrp="1"/>
          </p:cNvSpPr>
          <p:nvPr>
            <p:ph type="sldNum" sz="quarter" idx="2"/>
          </p:nvPr>
        </p:nvSpPr>
        <p:spPr>
          <a:prstGeom prst="rect">
            <a:avLst/>
          </a:prstGeom>
        </p:spPr>
        <p:txBody>
          <a:bodyPr/>
          <a:lstStyle/>
          <a:p>
            <a:fld id="{86CB4B4D-7CA3-9044-876B-883B54F8677D}" type="slidenum">
              <a:rPr lang="uk-UA" smtClean="0"/>
              <a:t>‹#›</a:t>
            </a:fld>
            <a:endParaRPr lang="uk-UA"/>
          </a:p>
        </p:txBody>
      </p:sp>
      <p:sp>
        <p:nvSpPr>
          <p:cNvPr id="2" name="Title 1"/>
          <p:cNvSpPr>
            <a:spLocks noGrp="1"/>
          </p:cNvSpPr>
          <p:nvPr>
            <p:ph type="title"/>
          </p:nvPr>
        </p:nvSpPr>
        <p:spPr>
          <a:xfrm>
            <a:off x="457200" y="457201"/>
            <a:ext cx="11125200" cy="762000"/>
          </a:xfrm>
        </p:spPr>
        <p:txBody>
          <a:bodyPr anchor="t" anchorCtr="0"/>
          <a:lstStyle>
            <a:lvl1pPr>
              <a:defRPr>
                <a:solidFill>
                  <a:srgbClr val="003347"/>
                </a:solidFill>
              </a:defRPr>
            </a:lvl1pPr>
          </a:lstStyle>
          <a:p>
            <a:r>
              <a:rPr lang="en-US" dirty="0"/>
              <a:t>Click to edit Master title style</a:t>
            </a:r>
          </a:p>
        </p:txBody>
      </p:sp>
      <p:sp>
        <p:nvSpPr>
          <p:cNvPr id="4" name="Content Placeholder 3"/>
          <p:cNvSpPr>
            <a:spLocks noGrp="1"/>
          </p:cNvSpPr>
          <p:nvPr>
            <p:ph sz="quarter" idx="14"/>
          </p:nvPr>
        </p:nvSpPr>
        <p:spPr>
          <a:xfrm>
            <a:off x="457200" y="1558613"/>
            <a:ext cx="11125200" cy="4978400"/>
          </a:xfrm>
        </p:spPr>
        <p:txBody>
          <a:bodyPr/>
          <a:lstStyle>
            <a:lvl1pPr>
              <a:defRPr>
                <a:solidFill>
                  <a:srgbClr val="003347"/>
                </a:solidFill>
              </a:defRPr>
            </a:lvl1pPr>
            <a:lvl2pPr>
              <a:defRPr>
                <a:solidFill>
                  <a:srgbClr val="003347"/>
                </a:solidFill>
              </a:defRPr>
            </a:lvl2pPr>
            <a:lvl3pPr>
              <a:defRPr>
                <a:solidFill>
                  <a:srgbClr val="003347"/>
                </a:solidFill>
              </a:defRPr>
            </a:lvl3pPr>
            <a:lvl4pPr>
              <a:defRPr>
                <a:solidFill>
                  <a:srgbClr val="003347"/>
                </a:solidFill>
              </a:defRPr>
            </a:lvl4pPr>
            <a:lvl5pPr>
              <a:defRPr>
                <a:solidFill>
                  <a:srgbClr val="003347"/>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39845798"/>
      </p:ext>
    </p:extLst>
  </p:cSld>
  <p:clrMapOvr>
    <a:masterClrMapping/>
  </p:clrMapOvr>
  <p:transition xmlns:p14="http://schemas.microsoft.com/office/powerpoint/2010/main" spd="med"/>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Cover Slide">
    <p:bg>
      <p:bgPr>
        <a:solidFill>
          <a:schemeClr val="bg2"/>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304800" y="271709"/>
            <a:ext cx="5486401" cy="1902496"/>
          </a:xfrm>
        </p:spPr>
        <p:txBody>
          <a:bodyPr/>
          <a:lstStyle>
            <a:lvl1pPr>
              <a:lnSpc>
                <a:spcPct val="90000"/>
              </a:lnSpc>
              <a:defRPr sz="3200" b="0">
                <a:solidFill>
                  <a:schemeClr val="bg2"/>
                </a:solidFill>
              </a:defRPr>
            </a:lvl1pPr>
          </a:lstStyle>
          <a:p>
            <a:r>
              <a:rPr lang="en-US" dirty="0"/>
              <a:t>Click to edit Master title style</a:t>
            </a:r>
          </a:p>
        </p:txBody>
      </p:sp>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191749" y="321734"/>
            <a:ext cx="695452" cy="281940"/>
          </a:xfrm>
          <a:prstGeom prst="rect">
            <a:avLst/>
          </a:prstGeom>
        </p:spPr>
      </p:pic>
      <p:sp>
        <p:nvSpPr>
          <p:cNvPr id="6" name="Footer Placeholder 5"/>
          <p:cNvSpPr>
            <a:spLocks noGrp="1"/>
          </p:cNvSpPr>
          <p:nvPr>
            <p:ph type="ftr" sz="quarter" idx="10"/>
          </p:nvPr>
        </p:nvSpPr>
        <p:spPr/>
        <p:txBody>
          <a:bodyPr/>
          <a:lstStyle/>
          <a:p>
            <a:r>
              <a:rPr lang="sk-SK"/>
              <a:t>July 27 2018 / © 2018 IBM Corporation</a:t>
            </a:r>
            <a:endParaRPr lang="en-US" dirty="0"/>
          </a:p>
        </p:txBody>
      </p:sp>
      <p:sp>
        <p:nvSpPr>
          <p:cNvPr id="7" name="Slide Number Placeholder 6"/>
          <p:cNvSpPr>
            <a:spLocks noGrp="1"/>
          </p:cNvSpPr>
          <p:nvPr>
            <p:ph type="sldNum" sz="quarter" idx="11"/>
          </p:nvPr>
        </p:nvSpPr>
        <p:spPr/>
        <p:txBody>
          <a:bodyPr/>
          <a:lstStyle/>
          <a:p>
            <a:fld id="{3FD999D4-B456-9943-89B7-30D56181CE18}" type="slidenum">
              <a:rPr lang="en-US" smtClean="0"/>
              <a:pPr/>
              <a:t>‹#›</a:t>
            </a:fld>
            <a:endParaRPr lang="en-US"/>
          </a:p>
        </p:txBody>
      </p:sp>
      <p:sp>
        <p:nvSpPr>
          <p:cNvPr id="8" name="Title 3"/>
          <p:cNvSpPr txBox="1">
            <a:spLocks/>
          </p:cNvSpPr>
          <p:nvPr userDrawn="1"/>
        </p:nvSpPr>
        <p:spPr>
          <a:xfrm>
            <a:off x="304800" y="2174204"/>
            <a:ext cx="5486401" cy="1902496"/>
          </a:xfrm>
          <a:prstGeom prst="rect">
            <a:avLst/>
          </a:prstGeom>
        </p:spPr>
        <p:txBody>
          <a:bodyPr vert="horz" lIns="0" tIns="0" rIns="0" bIns="0" rtlCol="0" anchor="t" anchorCtr="0">
            <a:noAutofit/>
          </a:bodyPr>
          <a:lstStyle>
            <a:lvl1pPr algn="l" defTabSz="609585" rtl="0" eaLnBrk="1" latinLnBrk="0" hangingPunct="1">
              <a:lnSpc>
                <a:spcPct val="90000"/>
              </a:lnSpc>
              <a:spcBef>
                <a:spcPct val="0"/>
              </a:spcBef>
              <a:buNone/>
              <a:defRPr sz="3200" b="0" kern="1200">
                <a:solidFill>
                  <a:schemeClr val="bg2"/>
                </a:solidFill>
                <a:latin typeface="+mj-lt"/>
                <a:ea typeface="Arial" charset="0"/>
                <a:cs typeface="Arial" charset="0"/>
              </a:defRPr>
            </a:lvl1pPr>
          </a:lstStyle>
          <a:p>
            <a:r>
              <a:rPr lang="en-US" sz="1600" baseline="0" dirty="0"/>
              <a:t>Click to edit Master title style</a:t>
            </a:r>
          </a:p>
        </p:txBody>
      </p:sp>
      <p:pic>
        <p:nvPicPr>
          <p:cNvPr id="11" name="Picture 1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700061" y="2041888"/>
            <a:ext cx="4448730" cy="2167128"/>
          </a:xfrm>
          <a:prstGeom prst="rect">
            <a:avLst/>
          </a:prstGeom>
        </p:spPr>
      </p:pic>
    </p:spTree>
    <p:extLst/>
  </p:cSld>
  <p:clrMapOvr>
    <a:overrideClrMapping bg1="lt1" tx1="dk1" bg2="lt2" tx2="dk2" accent1="accent1" accent2="accent2" accent3="accent3" accent4="accent4" accent5="accent5" accent6="accent6" hlink="hlink" folHlink="folHlink"/>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Divider">
    <p:bg>
      <p:bgPr>
        <a:solidFill>
          <a:schemeClr val="bg2"/>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t>‹#›</a:t>
            </a:fld>
            <a:endParaRPr lang="en-US"/>
          </a:p>
        </p:txBody>
      </p:sp>
      <p:sp>
        <p:nvSpPr>
          <p:cNvPr id="5" name="Title 4"/>
          <p:cNvSpPr>
            <a:spLocks noGrp="1"/>
          </p:cNvSpPr>
          <p:nvPr>
            <p:ph type="title"/>
          </p:nvPr>
        </p:nvSpPr>
        <p:spPr>
          <a:xfrm>
            <a:off x="304800" y="268224"/>
            <a:ext cx="5486400" cy="5991669"/>
          </a:xfrm>
        </p:spPr>
        <p:txBody>
          <a:bodyPr/>
          <a:lstStyle>
            <a:lvl1pPr>
              <a:lnSpc>
                <a:spcPct val="90000"/>
              </a:lnSpc>
              <a:defRPr>
                <a:solidFill>
                  <a:schemeClr val="bg2"/>
                </a:solidFill>
              </a:defRPr>
            </a:lvl1pPr>
          </a:lstStyle>
          <a:p>
            <a:r>
              <a:rPr lang="en-US"/>
              <a:t>Click to edit Master title style</a:t>
            </a:r>
            <a:endParaRPr lang="en-US" dirty="0"/>
          </a:p>
        </p:txBody>
      </p:sp>
      <p:sp>
        <p:nvSpPr>
          <p:cNvPr id="2" name="Footer Placeholder 1"/>
          <p:cNvSpPr>
            <a:spLocks noGrp="1"/>
          </p:cNvSpPr>
          <p:nvPr>
            <p:ph type="ftr" sz="quarter" idx="12"/>
          </p:nvPr>
        </p:nvSpPr>
        <p:spPr/>
        <p:txBody>
          <a:bodyPr/>
          <a:lstStyle/>
          <a:p>
            <a:r>
              <a:rPr lang="sk-SK"/>
              <a:t>July 27 2018 / © 2018 IBM Corporation</a:t>
            </a:r>
            <a:endParaRPr lang="en-US" dirty="0"/>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3366" y="6254496"/>
            <a:ext cx="926036" cy="451104"/>
          </a:xfrm>
          <a:prstGeom prst="rect">
            <a:avLst/>
          </a:prstGeom>
        </p:spPr>
      </p:pic>
    </p:spTree>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ivider (with page contents)">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304800" y="1498600"/>
            <a:ext cx="5486400" cy="4779264"/>
          </a:xfrm>
        </p:spPr>
        <p:txBody>
          <a:bodyPr/>
          <a:lstStyle>
            <a:lvl1pPr marL="0" indent="0">
              <a:spcBef>
                <a:spcPts val="0"/>
              </a:spcBef>
              <a:tabLst>
                <a:tab pos="5253435" algn="dec"/>
              </a:tabLst>
              <a:defRPr/>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Click to edit Master text styles</a:t>
            </a:r>
          </a:p>
          <a:p>
            <a:pPr marL="0" marR="0" lvl="1"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Second level</a:t>
            </a:r>
          </a:p>
          <a:p>
            <a:pPr marL="0" marR="0" lvl="2"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Third level</a:t>
            </a:r>
          </a:p>
          <a:p>
            <a:pPr marL="0" marR="0" lvl="3"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Fourth level</a:t>
            </a:r>
          </a:p>
          <a:p>
            <a:pPr marL="0" marR="0" lvl="4"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Fifth level</a:t>
            </a:r>
            <a:endParaRPr lang="en-US" dirty="0"/>
          </a:p>
        </p:txBody>
      </p:sp>
      <p:sp>
        <p:nvSpPr>
          <p:cNvPr id="7" name="Text Placeholder 6"/>
          <p:cNvSpPr>
            <a:spLocks noGrp="1"/>
          </p:cNvSpPr>
          <p:nvPr>
            <p:ph type="body" sz="quarter" idx="13"/>
          </p:nvPr>
        </p:nvSpPr>
        <p:spPr>
          <a:xfrm>
            <a:off x="6400800" y="1498600"/>
            <a:ext cx="5486400" cy="4779264"/>
          </a:xfrm>
        </p:spPr>
        <p:txBody>
          <a:bodyPr/>
          <a:lstStyle>
            <a:lvl1pPr marL="0" indent="0">
              <a:spcBef>
                <a:spcPts val="0"/>
              </a:spcBef>
              <a:tabLst>
                <a:tab pos="525343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Click to edit Master text styles</a:t>
            </a:r>
          </a:p>
          <a:p>
            <a:pPr marL="0" marR="0" lvl="1"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Second level</a:t>
            </a:r>
          </a:p>
          <a:p>
            <a:pPr marL="0" marR="0" lvl="2"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Third level</a:t>
            </a:r>
          </a:p>
          <a:p>
            <a:pPr marL="0" marR="0" lvl="3"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Fourth level</a:t>
            </a:r>
          </a:p>
          <a:p>
            <a:pPr marL="0" marR="0" lvl="4"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Fifth level</a:t>
            </a:r>
            <a:endParaRPr lang="en-US" dirty="0"/>
          </a:p>
        </p:txBody>
      </p:sp>
      <p:sp>
        <p:nvSpPr>
          <p:cNvPr id="4" name="Footer Placeholder 3"/>
          <p:cNvSpPr>
            <a:spLocks noGrp="1"/>
          </p:cNvSpPr>
          <p:nvPr>
            <p:ph type="ftr" sz="quarter" idx="14"/>
          </p:nvPr>
        </p:nvSpPr>
        <p:spPr/>
        <p:txBody>
          <a:bodyPr/>
          <a:lstStyle/>
          <a:p>
            <a:r>
              <a:rPr lang="sk-SK"/>
              <a:t>July 27 2018 / © 2018 IBM Corporation</a:t>
            </a:r>
            <a:endParaRPr lang="en-US" dirty="0"/>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3366" y="6254496"/>
            <a:ext cx="926036" cy="451104"/>
          </a:xfrm>
          <a:prstGeom prst="rect">
            <a:avLst/>
          </a:prstGeom>
        </p:spPr>
      </p:pic>
    </p:spTree>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quot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6916616" cy="6027740"/>
          </a:xfrm>
        </p:spPr>
        <p:txBody>
          <a:bodyPr/>
          <a:lstStyle>
            <a:lvl1pPr marL="156629" indent="-156629">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sk-SK"/>
              <a:t>July 27 2018 / © 2018 IBM Corporation</a:t>
            </a:r>
            <a:endParaRPr lang="en-US" dirty="0"/>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3366" y="6254496"/>
            <a:ext cx="926036" cy="451104"/>
          </a:xfrm>
          <a:prstGeom prst="rect">
            <a:avLst/>
          </a:prstGeom>
        </p:spPr>
      </p:pic>
    </p:spTree>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text (two columns)">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2791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8" name="Text Placeholder 7"/>
          <p:cNvSpPr>
            <a:spLocks noGrp="1"/>
          </p:cNvSpPr>
          <p:nvPr>
            <p:ph type="body" sz="quarter" idx="12"/>
          </p:nvPr>
        </p:nvSpPr>
        <p:spPr>
          <a:xfrm>
            <a:off x="304800" y="1499617"/>
            <a:ext cx="5486400" cy="4781127"/>
          </a:xfrm>
        </p:spPr>
        <p:txBody>
          <a:bodyPr/>
          <a:lstStyle>
            <a:lvl1pPr>
              <a:spcBef>
                <a:spcPts val="0"/>
              </a:spcBef>
              <a:defRPr sz="186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6400800" y="1499617"/>
            <a:ext cx="5486400" cy="4781127"/>
          </a:xfrm>
        </p:spPr>
        <p:txBody>
          <a:bodyPr/>
          <a:lstStyle>
            <a:lvl1pPr>
              <a:spcBef>
                <a:spcPts val="0"/>
              </a:spcBef>
              <a:defRPr sz="186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4"/>
          </p:nvPr>
        </p:nvSpPr>
        <p:spPr/>
        <p:txBody>
          <a:bodyPr/>
          <a:lstStyle/>
          <a:p>
            <a:r>
              <a:rPr lang="sk-SK"/>
              <a:t>July 27 2018 / © 2018 IBM Corporation</a:t>
            </a:r>
            <a:endParaRPr lang="en-US" dirty="0"/>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3366" y="6254496"/>
            <a:ext cx="926036" cy="451104"/>
          </a:xfrm>
          <a:prstGeom prst="rect">
            <a:avLst/>
          </a:prstGeom>
        </p:spPr>
      </p:pic>
    </p:spTree>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6695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latin typeface="+mn-lt"/>
              </a:defRPr>
            </a:lvl1pPr>
          </a:lstStyle>
          <a:p>
            <a:fld id="{3FD999D4-B456-9943-89B7-30D56181CE18}" type="slidenum">
              <a:rPr lang="en-US" smtClean="0"/>
              <a:pPr/>
              <a:t>‹#›</a:t>
            </a:fld>
            <a:endParaRPr lang="en-US"/>
          </a:p>
        </p:txBody>
      </p:sp>
      <p:sp>
        <p:nvSpPr>
          <p:cNvPr id="6" name="Content Placeholder 5"/>
          <p:cNvSpPr>
            <a:spLocks noGrp="1"/>
          </p:cNvSpPr>
          <p:nvPr>
            <p:ph sz="quarter" idx="12"/>
          </p:nvPr>
        </p:nvSpPr>
        <p:spPr>
          <a:xfrm>
            <a:off x="304800" y="1327358"/>
            <a:ext cx="5486400" cy="4916809"/>
          </a:xfrm>
        </p:spPr>
        <p:txBody>
          <a:bodyPr/>
          <a:lstStyle>
            <a:lvl1pPr>
              <a:defRPr sz="3200"/>
            </a:lvl1pPr>
          </a:lstStyle>
          <a:p>
            <a:pPr lvl="0"/>
            <a:r>
              <a:rPr lang="en-US"/>
              <a:t>Click to edit Master text styles</a:t>
            </a:r>
          </a:p>
        </p:txBody>
      </p:sp>
      <p:sp>
        <p:nvSpPr>
          <p:cNvPr id="8" name="Content Placeholder 7"/>
          <p:cNvSpPr>
            <a:spLocks noGrp="1"/>
          </p:cNvSpPr>
          <p:nvPr>
            <p:ph sz="quarter" idx="13"/>
          </p:nvPr>
        </p:nvSpPr>
        <p:spPr>
          <a:xfrm>
            <a:off x="6400800" y="1488865"/>
            <a:ext cx="5486400" cy="4755303"/>
          </a:xfrm>
        </p:spPr>
        <p:txBody>
          <a:bodyPr/>
          <a:lstStyle>
            <a:lvl1pPr>
              <a:defRPr sz="1867"/>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Footer Placeholder 8"/>
          <p:cNvSpPr>
            <a:spLocks noGrp="1"/>
          </p:cNvSpPr>
          <p:nvPr>
            <p:ph type="ftr" sz="quarter" idx="14"/>
          </p:nvPr>
        </p:nvSpPr>
        <p:spPr/>
        <p:txBody>
          <a:bodyPr/>
          <a:lstStyle/>
          <a:p>
            <a:r>
              <a:rPr lang="sk-SK"/>
              <a:t>July 27 2018 / © 2018 IBM Corporation</a:t>
            </a:r>
            <a:endParaRPr lang="en-US" dirty="0"/>
          </a:p>
        </p:txBody>
      </p:sp>
      <p:pic>
        <p:nvPicPr>
          <p:cNvPr id="10" name="Picture 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3366" y="6254496"/>
            <a:ext cx="926036" cy="451104"/>
          </a:xfrm>
          <a:prstGeom prst="rect">
            <a:avLst/>
          </a:prstGeom>
        </p:spPr>
      </p:pic>
    </p:spTree>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quote">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6916616" cy="6027740"/>
          </a:xfrm>
        </p:spPr>
        <p:txBody>
          <a:bodyPr/>
          <a:lstStyle>
            <a:lvl1pPr marL="156629" indent="-156629">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sk-SK"/>
              <a:t>July 27 2018 / © 2018 IBM Corporation</a:t>
            </a:r>
            <a:endParaRPr lang="en-US" dirty="0"/>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Tree>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section, title, text (four columns)">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6400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57959"/>
            <a:ext cx="2438400" cy="478620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9448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7"/>
          </p:nvPr>
        </p:nvSpPr>
        <p:spPr/>
        <p:txBody>
          <a:bodyPr/>
          <a:lstStyle/>
          <a:p>
            <a:r>
              <a:rPr lang="sk-SK"/>
              <a:t>July 27 2018 / © 2018 IBM Corporation</a:t>
            </a:r>
            <a:endParaRPr lang="en-US" dirty="0"/>
          </a:p>
        </p:txBody>
      </p:sp>
      <p:pic>
        <p:nvPicPr>
          <p:cNvPr id="13" name="Picture 1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3366" y="6254496"/>
            <a:ext cx="926036" cy="451104"/>
          </a:xfrm>
          <a:prstGeom prst="rect">
            <a:avLst/>
          </a:prstGeom>
        </p:spPr>
      </p:pic>
    </p:spTree>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ction, title, text, half-image">
    <p:bg>
      <p:bgPr>
        <a:solidFill>
          <a:schemeClr val="bg2"/>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548640"/>
            <a:ext cx="5486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7" name="Text Placeholder 6"/>
          <p:cNvSpPr>
            <a:spLocks noGrp="1"/>
          </p:cNvSpPr>
          <p:nvPr>
            <p:ph type="body" sz="quarter" idx="14"/>
          </p:nvPr>
        </p:nvSpPr>
        <p:spPr>
          <a:xfrm>
            <a:off x="304800" y="1463040"/>
            <a:ext cx="5486400" cy="4781127"/>
          </a:xfrm>
        </p:spPr>
        <p:txBody>
          <a:bodyPr/>
          <a:lstStyle>
            <a:lvl1pPr>
              <a:defRPr sz="2133"/>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6"/>
          </p:nvPr>
        </p:nvSpPr>
        <p:spPr/>
        <p:txBody>
          <a:bodyPr/>
          <a:lstStyle/>
          <a:p>
            <a:r>
              <a:rPr lang="sk-SK"/>
              <a:t>July 27 2018 / © 2018 IBM Corporation</a:t>
            </a:r>
            <a:endParaRPr lang="en-US" dirty="0"/>
          </a:p>
        </p:txBody>
      </p:sp>
      <p:pic>
        <p:nvPicPr>
          <p:cNvPr id="10" name="Picture 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3366" y="6254496"/>
            <a:ext cx="926036" cy="451104"/>
          </a:xfrm>
          <a:prstGeom prst="rect">
            <a:avLst/>
          </a:prstGeom>
        </p:spPr>
      </p:pic>
    </p:spTree>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itle, image">
    <p:bg>
      <p:bgPr>
        <a:solidFill>
          <a:schemeClr val="bg2"/>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6"/>
          </p:nvPr>
        </p:nvSpPr>
        <p:spPr/>
        <p:txBody>
          <a:bodyPr/>
          <a:lstStyle/>
          <a:p>
            <a:r>
              <a:rPr lang="sk-SK"/>
              <a:t>July 27 2018 / © 2018 IBM Corporation</a:t>
            </a:r>
            <a:endParaRPr lang="en-US" dirty="0"/>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3366" y="6254496"/>
            <a:ext cx="926036" cy="451104"/>
          </a:xfrm>
          <a:prstGeom prst="rect">
            <a:avLst/>
          </a:prstGeom>
        </p:spPr>
      </p:pic>
    </p:spTree>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half-blank area">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sk-SK"/>
              <a:t>July 27 2018 / © 2018 IBM Corporation</a:t>
            </a:r>
            <a:endParaRPr lang="en-US" dirty="0"/>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3366" y="6254496"/>
            <a:ext cx="926036" cy="451104"/>
          </a:xfrm>
          <a:prstGeom prst="rect">
            <a:avLst/>
          </a:prstGeom>
        </p:spPr>
      </p:pic>
    </p:spTree>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itle, blank">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508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sk-SK"/>
              <a:t>July 27 2018 / © 2018 IBM Corporation</a:t>
            </a:r>
            <a:endParaRPr lang="en-US" dirty="0"/>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3366" y="6254496"/>
            <a:ext cx="926036" cy="451104"/>
          </a:xfrm>
          <a:prstGeom prst="rect">
            <a:avLst/>
          </a:prstGeom>
        </p:spPr>
      </p:pic>
    </p:spTree>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insight, text, boxes">
    <p:bg>
      <p:bgPr>
        <a:solidFill>
          <a:schemeClr val="bg2"/>
        </a:solidFill>
        <a:effectLst/>
      </p:bgPr>
    </p:bg>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pPr/>
              <a:t>‹#›</a:t>
            </a:fld>
            <a:endParaRPr lang="en-US"/>
          </a:p>
        </p:txBody>
      </p:sp>
      <p:sp>
        <p:nvSpPr>
          <p:cNvPr id="12" name="Text Placeholder 11"/>
          <p:cNvSpPr>
            <a:spLocks noGrp="1"/>
          </p:cNvSpPr>
          <p:nvPr>
            <p:ph type="body" sz="quarter" idx="13"/>
          </p:nvPr>
        </p:nvSpPr>
        <p:spPr>
          <a:xfrm>
            <a:off x="304800" y="243841"/>
            <a:ext cx="5486400" cy="400049"/>
          </a:xfrm>
        </p:spPr>
        <p:txBody>
          <a:bodyPr/>
          <a:lstStyle>
            <a:lvl1pPr>
              <a:defRPr sz="2133"/>
            </a:lvl1pPr>
          </a:lstStyle>
          <a:p>
            <a:pPr lvl="0"/>
            <a:r>
              <a:rPr lang="en-US"/>
              <a:t>Click to edit Master text styles</a:t>
            </a:r>
          </a:p>
        </p:txBody>
      </p:sp>
      <p:sp>
        <p:nvSpPr>
          <p:cNvPr id="7" name="Text Placeholder 6"/>
          <p:cNvSpPr>
            <a:spLocks noGrp="1"/>
          </p:cNvSpPr>
          <p:nvPr>
            <p:ph type="body" sz="quarter" idx="14"/>
          </p:nvPr>
        </p:nvSpPr>
        <p:spPr>
          <a:xfrm>
            <a:off x="304800" y="1463041"/>
            <a:ext cx="5486400" cy="4651641"/>
          </a:xfrm>
        </p:spPr>
        <p:txBody>
          <a:bodyPr/>
          <a:lstStyle>
            <a:lvl1pPr>
              <a:defRPr sz="2133"/>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9144000" y="0"/>
            <a:ext cx="3048000" cy="3429000"/>
          </a:xfrm>
          <a:solidFill>
            <a:schemeClr val="bg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accent3">
              <a:lumMod val="75000"/>
            </a:schemeClr>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2" name="Footer Placeholder 1"/>
          <p:cNvSpPr>
            <a:spLocks noGrp="1"/>
          </p:cNvSpPr>
          <p:nvPr>
            <p:ph type="ftr" sz="quarter" idx="18"/>
          </p:nvPr>
        </p:nvSpPr>
        <p:spPr/>
        <p:txBody>
          <a:bodyPr/>
          <a:lstStyle/>
          <a:p>
            <a:r>
              <a:rPr lang="sk-SK"/>
              <a:t>July 27 2018 / © 2018 IBM Corporation</a:t>
            </a:r>
            <a:endParaRPr lang="en-US" dirty="0"/>
          </a:p>
        </p:txBody>
      </p:sp>
      <p:pic>
        <p:nvPicPr>
          <p:cNvPr id="11" name="Picture 1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3366" y="6254496"/>
            <a:ext cx="926036" cy="451104"/>
          </a:xfrm>
          <a:prstGeom prst="rect">
            <a:avLst/>
          </a:prstGeom>
        </p:spPr>
      </p:pic>
    </p:spTree>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black box) over image(s)">
    <p:bg>
      <p:bgPr>
        <a:solidFill>
          <a:schemeClr val="bg2"/>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itle 5"/>
          <p:cNvSpPr>
            <a:spLocks noGrp="1"/>
          </p:cNvSpPr>
          <p:nvPr>
            <p:ph type="title"/>
          </p:nvPr>
        </p:nvSpPr>
        <p:spPr>
          <a:xfrm>
            <a:off x="-1" y="-1"/>
            <a:ext cx="12191999" cy="1720852"/>
          </a:xfrm>
          <a:solidFill>
            <a:schemeClr val="tx1"/>
          </a:solidFill>
        </p:spPr>
        <p:txBody>
          <a:bodyPr lIns="228600" tIns="201168" rIns="228600" bIns="228600"/>
          <a:lstStyle>
            <a:lvl1pPr>
              <a:defRPr sz="3200">
                <a:solidFill>
                  <a:schemeClr val="bg2"/>
                </a:solidFill>
              </a:defRPr>
            </a:lvl1pPr>
          </a:lstStyle>
          <a:p>
            <a:r>
              <a:rPr lang="en-US"/>
              <a:t>Click to edit Master title style</a:t>
            </a:r>
            <a:endParaRPr lang="en-US" dirty="0"/>
          </a:p>
        </p:txBody>
      </p:sp>
      <p:sp>
        <p:nvSpPr>
          <p:cNvPr id="2" name="Footer Placeholder 1"/>
          <p:cNvSpPr>
            <a:spLocks noGrp="1"/>
          </p:cNvSpPr>
          <p:nvPr>
            <p:ph type="ftr" sz="quarter" idx="11"/>
          </p:nvPr>
        </p:nvSpPr>
        <p:spPr/>
        <p:txBody>
          <a:bodyPr/>
          <a:lstStyle/>
          <a:p>
            <a:r>
              <a:rPr lang="sk-SK"/>
              <a:t>July 27 2018 / © 2018 IBM Corporation</a:t>
            </a:r>
            <a:endParaRPr lang="en-US" dirty="0"/>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3366" y="6254496"/>
            <a:ext cx="926036" cy="451104"/>
          </a:xfrm>
          <a:prstGeom prst="rect">
            <a:avLst/>
          </a:prstGeom>
        </p:spPr>
      </p:pic>
      <p:sp>
        <p:nvSpPr>
          <p:cNvPr id="8" name="Content Placeholder 7"/>
          <p:cNvSpPr>
            <a:spLocks noGrp="1"/>
          </p:cNvSpPr>
          <p:nvPr>
            <p:ph sz="quarter" idx="12"/>
          </p:nvPr>
        </p:nvSpPr>
        <p:spPr>
          <a:xfrm>
            <a:off x="1032667" y="2020679"/>
            <a:ext cx="10126662"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ext (black box) over image(s)">
    <p:bg>
      <p:bgPr>
        <a:solidFill>
          <a:schemeClr val="bg2"/>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21"/>
          </p:nvPr>
        </p:nvSpPr>
        <p:spPr>
          <a:xfrm>
            <a:off x="0" y="0"/>
            <a:ext cx="12192000" cy="6858000"/>
          </a:xfrm>
        </p:spPr>
        <p:txBody>
          <a:bodyPr/>
          <a:lstStyle/>
          <a:p>
            <a:endParaRPr lang="en-US"/>
          </a:p>
        </p:txBody>
      </p:sp>
      <p:sp>
        <p:nvSpPr>
          <p:cNvPr id="7" name="Content Placeholder 6"/>
          <p:cNvSpPr>
            <a:spLocks noGrp="1"/>
          </p:cNvSpPr>
          <p:nvPr>
            <p:ph sz="quarter" idx="19"/>
          </p:nvPr>
        </p:nvSpPr>
        <p:spPr>
          <a:xfrm>
            <a:off x="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2" name="Footer Placeholder 1"/>
          <p:cNvSpPr>
            <a:spLocks noGrp="1"/>
          </p:cNvSpPr>
          <p:nvPr>
            <p:ph type="ftr" sz="quarter" idx="20"/>
          </p:nvPr>
        </p:nvSpPr>
        <p:spPr>
          <a:xfrm>
            <a:off x="3352800" y="6435307"/>
            <a:ext cx="5571270" cy="182880"/>
          </a:xfrm>
        </p:spPr>
        <p:txBody>
          <a:bodyPr/>
          <a:lstStyle/>
          <a:p>
            <a:r>
              <a:rPr lang="sk-SK"/>
              <a:t>July 27 2018 / © 2018 IBM Corporation</a:t>
            </a:r>
            <a:endParaRPr lang="en-US" dirty="0"/>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Tree>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_text (black box) over image(s)">
    <p:bg>
      <p:bgPr>
        <a:solidFill>
          <a:schemeClr val="bg2"/>
        </a:solidFill>
        <a:effectLst/>
      </p:bgPr>
    </p:bg>
    <p:spTree>
      <p:nvGrpSpPr>
        <p:cNvPr id="1" name=""/>
        <p:cNvGrpSpPr/>
        <p:nvPr/>
      </p:nvGrpSpPr>
      <p:grpSpPr>
        <a:xfrm>
          <a:off x="0" y="0"/>
          <a:ext cx="0" cy="0"/>
          <a:chOff x="0" y="0"/>
          <a:chExt cx="0" cy="0"/>
        </a:xfrm>
      </p:grpSpPr>
      <p:sp>
        <p:nvSpPr>
          <p:cNvPr id="8" name="Picture Placeholder 8"/>
          <p:cNvSpPr>
            <a:spLocks noGrp="1"/>
          </p:cNvSpPr>
          <p:nvPr>
            <p:ph type="pic" sz="quarter" idx="21"/>
          </p:nvPr>
        </p:nvSpPr>
        <p:spPr>
          <a:xfrm>
            <a:off x="0" y="0"/>
            <a:ext cx="12192000" cy="6858000"/>
          </a:xfrm>
        </p:spPr>
        <p:txBody>
          <a:bodyPr/>
          <a:lstStyle/>
          <a:p>
            <a:endParaRPr lang="en-US"/>
          </a:p>
        </p:txBody>
      </p:sp>
      <p:sp>
        <p:nvSpPr>
          <p:cNvPr id="7" name="Content Placeholder 6"/>
          <p:cNvSpPr>
            <a:spLocks noGrp="1"/>
          </p:cNvSpPr>
          <p:nvPr>
            <p:ph sz="quarter" idx="19"/>
          </p:nvPr>
        </p:nvSpPr>
        <p:spPr>
          <a:xfrm>
            <a:off x="914400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pPr/>
              <a:t>‹#›</a:t>
            </a:fld>
            <a:endParaRPr lang="en-US"/>
          </a:p>
        </p:txBody>
      </p:sp>
      <p:sp>
        <p:nvSpPr>
          <p:cNvPr id="2" name="Footer Placeholder 1"/>
          <p:cNvSpPr>
            <a:spLocks noGrp="1"/>
          </p:cNvSpPr>
          <p:nvPr>
            <p:ph type="ftr" sz="quarter" idx="20"/>
          </p:nvPr>
        </p:nvSpPr>
        <p:spPr/>
        <p:txBody>
          <a:bodyPr/>
          <a:lstStyle/>
          <a:p>
            <a:r>
              <a:rPr lang="sk-SK"/>
              <a:t>July 27 2018 / © 2018 IBM Corporation</a:t>
            </a:r>
            <a:endParaRPr lang="en-US" dirty="0"/>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3366" y="6254496"/>
            <a:ext cx="926036" cy="451104"/>
          </a:xfrm>
          <a:prstGeom prst="rect">
            <a:avLst/>
          </a:prstGeom>
        </p:spPr>
      </p:pic>
    </p:spTree>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graph">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304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3"/>
          </p:nvPr>
        </p:nvSpPr>
        <p:spPr/>
        <p:txBody>
          <a:bodyPr/>
          <a:lstStyle/>
          <a:p>
            <a:r>
              <a:rPr lang="sk-SK"/>
              <a:t>July 27 2018 / © 2018 IBM Corporation</a:t>
            </a:r>
            <a:endParaRPr lang="en-US" dirty="0"/>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3366" y="6254496"/>
            <a:ext cx="926036" cy="451104"/>
          </a:xfrm>
          <a:prstGeom prst="rect">
            <a:avLst/>
          </a:prstGeom>
        </p:spPr>
      </p:pic>
    </p:spTree>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text (two columns)">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2791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8" name="Text Placeholder 7"/>
          <p:cNvSpPr>
            <a:spLocks noGrp="1"/>
          </p:cNvSpPr>
          <p:nvPr>
            <p:ph type="body" sz="quarter" idx="12"/>
          </p:nvPr>
        </p:nvSpPr>
        <p:spPr>
          <a:xfrm>
            <a:off x="304800" y="1499617"/>
            <a:ext cx="5486400" cy="4781127"/>
          </a:xfrm>
        </p:spPr>
        <p:txBody>
          <a:bodyPr/>
          <a:lstStyle>
            <a:lvl1pPr>
              <a:spcBef>
                <a:spcPts val="0"/>
              </a:spcBef>
              <a:defRPr sz="186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6400800" y="1499617"/>
            <a:ext cx="5486400" cy="4781127"/>
          </a:xfrm>
        </p:spPr>
        <p:txBody>
          <a:bodyPr/>
          <a:lstStyle>
            <a:lvl1pPr>
              <a:spcBef>
                <a:spcPts val="0"/>
              </a:spcBef>
              <a:defRPr sz="186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4"/>
          </p:nvPr>
        </p:nvSpPr>
        <p:spPr/>
        <p:txBody>
          <a:bodyPr/>
          <a:lstStyle/>
          <a:p>
            <a:r>
              <a:rPr lang="sk-SK"/>
              <a:t>July 27 2018 / © 2018 IBM Corporation</a:t>
            </a:r>
            <a:endParaRPr lang="en-US" dirty="0"/>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Tree>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table">
    <p:bg>
      <p:bgPr>
        <a:solidFill>
          <a:schemeClr val="bg2"/>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304800" y="256033"/>
            <a:ext cx="2438400" cy="5878660"/>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3352800" y="300567"/>
            <a:ext cx="8534400" cy="6129867"/>
          </a:xfrm>
        </p:spPr>
        <p:txBody>
          <a:bodyPr/>
          <a:lstStyle/>
          <a:p>
            <a:r>
              <a:rPr lang="en-US"/>
              <a:t>Click icon to add table</a:t>
            </a:r>
          </a:p>
        </p:txBody>
      </p:sp>
      <p:sp>
        <p:nvSpPr>
          <p:cNvPr id="2" name="Footer Placeholder 1"/>
          <p:cNvSpPr>
            <a:spLocks noGrp="1"/>
          </p:cNvSpPr>
          <p:nvPr>
            <p:ph type="ftr" sz="quarter" idx="14"/>
          </p:nvPr>
        </p:nvSpPr>
        <p:spPr/>
        <p:txBody>
          <a:bodyPr/>
          <a:lstStyle/>
          <a:p>
            <a:r>
              <a:rPr lang="sk-SK"/>
              <a:t>July 27 2018 / © 2018 IBM Corporation</a:t>
            </a:r>
            <a:endParaRPr lang="en-US" dirty="0"/>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3366" y="6254496"/>
            <a:ext cx="926036" cy="451104"/>
          </a:xfrm>
          <a:prstGeom prst="rect">
            <a:avLst/>
          </a:prstGeom>
        </p:spPr>
      </p:pic>
    </p:spTree>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ank (with footer)">
    <p:bg>
      <p:bgPr>
        <a:solidFill>
          <a:schemeClr val="bg2"/>
        </a:solidFill>
        <a:effectLst/>
      </p:bgPr>
    </p:bg>
    <p:spTree>
      <p:nvGrpSpPr>
        <p:cNvPr id="1" name=""/>
        <p:cNvGrpSpPr/>
        <p:nvPr/>
      </p:nvGrpSpPr>
      <p:grpSpPr>
        <a:xfrm>
          <a:off x="0" y="0"/>
          <a:ext cx="0" cy="0"/>
          <a:chOff x="0" y="0"/>
          <a:chExt cx="0" cy="0"/>
        </a:xfrm>
      </p:grpSpPr>
      <p:sp>
        <p:nvSpPr>
          <p:cNvPr id="6" name="Picture Placeholder 5"/>
          <p:cNvSpPr>
            <a:spLocks noGrp="1"/>
          </p:cNvSpPr>
          <p:nvPr>
            <p:ph type="pic" sz="quarter" idx="12"/>
          </p:nvPr>
        </p:nvSpPr>
        <p:spPr>
          <a:xfrm>
            <a:off x="1267968" y="450575"/>
            <a:ext cx="9730040" cy="5473148"/>
          </a:xfrm>
        </p:spPr>
        <p:txBody>
          <a:bodyPr/>
          <a:lstStyle/>
          <a:p>
            <a:endParaRPr lang="en-US"/>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2" name="Footer Placeholder 1"/>
          <p:cNvSpPr>
            <a:spLocks noGrp="1"/>
          </p:cNvSpPr>
          <p:nvPr>
            <p:ph type="ftr" sz="quarter" idx="11"/>
          </p:nvPr>
        </p:nvSpPr>
        <p:spPr/>
        <p:txBody>
          <a:bodyPr/>
          <a:lstStyle/>
          <a:p>
            <a:r>
              <a:rPr lang="sk-SK"/>
              <a:t>July 27 2018 / © 2018 IBM Corporation</a:t>
            </a:r>
            <a:endParaRPr lang="en-US" dirty="0"/>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3366" y="6254496"/>
            <a:ext cx="926036" cy="451104"/>
          </a:xfrm>
          <a:prstGeom prst="rect">
            <a:avLst/>
          </a:prstGeom>
        </p:spPr>
      </p:pic>
    </p:spTree>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304800" y="1524000"/>
            <a:ext cx="5486400" cy="4779264"/>
          </a:xfrm>
        </p:spPr>
        <p:txBody>
          <a:bodyPr/>
          <a:lstStyle>
            <a:lvl1pPr marL="0" indent="0">
              <a:spcBef>
                <a:spcPts val="0"/>
              </a:spcBef>
              <a:tabLst>
                <a:tab pos="5253435" algn="dec"/>
              </a:tabLst>
              <a:defRPr sz="1467"/>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Click to edit Master text styles</a:t>
            </a:r>
          </a:p>
        </p:txBody>
      </p:sp>
      <p:sp>
        <p:nvSpPr>
          <p:cNvPr id="4" name="Footer Placeholder 3"/>
          <p:cNvSpPr>
            <a:spLocks noGrp="1"/>
          </p:cNvSpPr>
          <p:nvPr>
            <p:ph type="ftr" sz="quarter" idx="13"/>
          </p:nvPr>
        </p:nvSpPr>
        <p:spPr/>
        <p:txBody>
          <a:bodyPr/>
          <a:lstStyle/>
          <a:p>
            <a:r>
              <a:rPr lang="sk-SK"/>
              <a:t>July 27 2018 / © 2018 IBM Corporation</a:t>
            </a:r>
            <a:endParaRPr lang="en-US" dirty="0"/>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3366" y="6254496"/>
            <a:ext cx="926036" cy="451104"/>
          </a:xfrm>
          <a:prstGeom prst="rect">
            <a:avLst/>
          </a:prstGeom>
        </p:spPr>
      </p:pic>
    </p:spTree>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ibm sign-off">
    <p:bg>
      <p:bgPr>
        <a:solidFill>
          <a:schemeClr val="bg2"/>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2" name="Footer Placeholder 1"/>
          <p:cNvSpPr>
            <a:spLocks noGrp="1"/>
          </p:cNvSpPr>
          <p:nvPr>
            <p:ph type="ftr" sz="quarter" idx="11"/>
          </p:nvPr>
        </p:nvSpPr>
        <p:spPr/>
        <p:txBody>
          <a:bodyPr/>
          <a:lstStyle/>
          <a:p>
            <a:r>
              <a:rPr lang="sk-SK"/>
              <a:t>July 27 2018 / © 2018 IBM Corporation</a:t>
            </a:r>
            <a:endParaRPr lang="en-US" dirty="0"/>
          </a:p>
        </p:txBody>
      </p:sp>
      <p:pic>
        <p:nvPicPr>
          <p:cNvPr id="5" name="Picture 4" descr="ibm_gry.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230367" y="2916935"/>
            <a:ext cx="1737360" cy="704388"/>
          </a:xfrm>
          <a:prstGeom prst="rect">
            <a:avLst/>
          </a:prstGeom>
        </p:spPr>
      </p:pic>
      <p:pic>
        <p:nvPicPr>
          <p:cNvPr id="7" name="Picture 6"/>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23366" y="6254496"/>
            <a:ext cx="926036" cy="451104"/>
          </a:xfrm>
          <a:prstGeom prst="rect">
            <a:avLst/>
          </a:prstGeom>
        </p:spPr>
      </p:pic>
    </p:spTree>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itle" preserve="1">
  <p:cSld name="Section divider">
    <p:spTree>
      <p:nvGrpSpPr>
        <p:cNvPr id="1" name=""/>
        <p:cNvGrpSpPr/>
        <p:nvPr/>
      </p:nvGrpSpPr>
      <p:grpSpPr>
        <a:xfrm>
          <a:off x="0" y="0"/>
          <a:ext cx="0" cy="0"/>
          <a:chOff x="0" y="0"/>
          <a:chExt cx="0" cy="0"/>
        </a:xfrm>
      </p:grpSpPr>
      <p:sp>
        <p:nvSpPr>
          <p:cNvPr id="2" name="Title 1"/>
          <p:cNvSpPr>
            <a:spLocks noGrp="1"/>
          </p:cNvSpPr>
          <p:nvPr>
            <p:ph type="ctrTitle"/>
          </p:nvPr>
        </p:nvSpPr>
        <p:spPr>
          <a:xfrm>
            <a:off x="0" y="23214"/>
            <a:ext cx="6260951" cy="2364385"/>
          </a:xfrm>
        </p:spPr>
        <p:txBody>
          <a:bodyPr anchor="b"/>
          <a:lstStyle>
            <a:lvl1pPr marL="228600" algn="l">
              <a:defRPr sz="6000"/>
            </a:lvl1pPr>
          </a:lstStyle>
          <a:p>
            <a:r>
              <a:rPr lang="en-US" dirty="0"/>
              <a:t>Click to edit Master title style</a:t>
            </a:r>
          </a:p>
        </p:txBody>
      </p:sp>
      <p:sp>
        <p:nvSpPr>
          <p:cNvPr id="3" name="Subtitle 2"/>
          <p:cNvSpPr>
            <a:spLocks noGrp="1"/>
          </p:cNvSpPr>
          <p:nvPr>
            <p:ph type="subTitle" idx="1"/>
          </p:nvPr>
        </p:nvSpPr>
        <p:spPr>
          <a:xfrm>
            <a:off x="0" y="2495773"/>
            <a:ext cx="6260951" cy="1639663"/>
          </a:xfrm>
        </p:spPr>
        <p:txBody>
          <a:bodyPr/>
          <a:lstStyle>
            <a:lvl1pPr marL="22860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6" name="Slide Number Placeholder 5"/>
          <p:cNvSpPr>
            <a:spLocks noGrp="1"/>
          </p:cNvSpPr>
          <p:nvPr>
            <p:ph type="sldNum" sz="quarter" idx="12"/>
          </p:nvPr>
        </p:nvSpPr>
        <p:spPr/>
        <p:txBody>
          <a:bodyPr/>
          <a:lstStyle/>
          <a:p>
            <a:fld id="{F53CFF89-25B9-F548-8F7C-CBACCD28F3CA}" type="slidenum">
              <a:rPr lang="en-US" smtClean="0"/>
              <a:t>‹#›</a:t>
            </a:fld>
            <a:endParaRPr lang="en-US"/>
          </a:p>
        </p:txBody>
      </p:sp>
      <p:sp>
        <p:nvSpPr>
          <p:cNvPr id="7" name="Footer Placeholder 1"/>
          <p:cNvSpPr>
            <a:spLocks noGrp="1"/>
          </p:cNvSpPr>
          <p:nvPr>
            <p:ph type="ftr" sz="quarter" idx="11"/>
          </p:nvPr>
        </p:nvSpPr>
        <p:spPr>
          <a:xfrm>
            <a:off x="1484693" y="6435307"/>
            <a:ext cx="7439377" cy="182880"/>
          </a:xfrm>
        </p:spPr>
        <p:txBody>
          <a:bodyPr/>
          <a:lstStyle/>
          <a:p>
            <a:r>
              <a:rPr lang="sk-SK"/>
              <a:t>July 27 2018 / © 2018 IBM Corporation</a:t>
            </a:r>
            <a:endParaRPr lang="en-US" dirty="0"/>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700061" y="2041888"/>
            <a:ext cx="4448730" cy="2167128"/>
          </a:xfrm>
          <a:prstGeom prst="rect">
            <a:avLst/>
          </a:prstGeom>
        </p:spPr>
      </p:pic>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cSld name="1_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8"/>
          <p:cNvSpPr>
            <a:spLocks noGrp="1"/>
          </p:cNvSpPr>
          <p:nvPr>
            <p:ph type="ftr" sz="quarter" idx="3"/>
          </p:nvPr>
        </p:nvSpPr>
        <p:spPr>
          <a:xfrm>
            <a:off x="1428205" y="6435307"/>
            <a:ext cx="7410995" cy="182880"/>
          </a:xfrm>
          <a:prstGeom prst="rect">
            <a:avLst/>
          </a:prstGeom>
        </p:spPr>
        <p:txBody>
          <a:bodyPr vert="horz" lIns="0" tIns="0" rIns="0" bIns="0" rtlCol="0" anchor="ctr"/>
          <a:lstStyle>
            <a:lvl1pPr algn="l">
              <a:defRPr sz="800" baseline="0">
                <a:solidFill>
                  <a:schemeClr val="tx1"/>
                </a:solidFill>
                <a:latin typeface="+mn-lt"/>
                <a:ea typeface="Arial" charset="0"/>
                <a:cs typeface="Arial" charset="0"/>
              </a:defRPr>
            </a:lvl1pPr>
          </a:lstStyle>
          <a:p>
            <a:r>
              <a:rPr lang="sk-SK"/>
              <a:t>July 27 2018 / © 2018 IBM Corporation</a:t>
            </a:r>
            <a:endParaRPr lang="en-US" dirty="0"/>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3366" y="6254496"/>
            <a:ext cx="926036" cy="451104"/>
          </a:xfrm>
          <a:prstGeom prst="rect">
            <a:avLst/>
          </a:prstGeom>
        </p:spPr>
      </p:pic>
    </p:spTree>
    <p:extLst>
      <p:ext uri="{BB962C8B-B14F-4D97-AF65-F5344CB8AC3E}">
        <p14:creationId xmlns:p14="http://schemas.microsoft.com/office/powerpoint/2010/main" val="1997231376"/>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cSld name="1_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sk-SK"/>
              <a:t>July 27 2018 / © 2018 IBM Corporation</a:t>
            </a:r>
            <a:endParaRPr lang="en-US"/>
          </a:p>
        </p:txBody>
      </p:sp>
      <p:sp>
        <p:nvSpPr>
          <p:cNvPr id="6" name="Title 5"/>
          <p:cNvSpPr>
            <a:spLocks noGrp="1"/>
          </p:cNvSpPr>
          <p:nvPr>
            <p:ph type="title"/>
          </p:nvPr>
        </p:nvSpPr>
        <p:spPr>
          <a:xfrm>
            <a:off x="-1" y="-1"/>
            <a:ext cx="12191999" cy="1720852"/>
          </a:xfrm>
          <a:solidFill>
            <a:schemeClr val="tx1"/>
          </a:solidFill>
        </p:spPr>
        <p:txBody>
          <a:bodyPr lIns="228600" tIns="201168" rIns="228600" bIns="228600"/>
          <a:lstStyle>
            <a:lvl1pPr>
              <a:defRPr sz="32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73359660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cSld name="2_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sk-SK"/>
              <a:t>July 27 2018 / © 2018 IBM Corporation</a:t>
            </a:r>
            <a:endParaRPr lang="en-US"/>
          </a:p>
        </p:txBody>
      </p:sp>
      <p:sp>
        <p:nvSpPr>
          <p:cNvPr id="6" name="Title 5"/>
          <p:cNvSpPr>
            <a:spLocks noGrp="1"/>
          </p:cNvSpPr>
          <p:nvPr>
            <p:ph type="title"/>
          </p:nvPr>
        </p:nvSpPr>
        <p:spPr>
          <a:xfrm>
            <a:off x="-1" y="-1"/>
            <a:ext cx="12191999" cy="1720852"/>
          </a:xfrm>
          <a:solidFill>
            <a:schemeClr val="tx1"/>
          </a:solidFill>
        </p:spPr>
        <p:txBody>
          <a:bodyPr lIns="228600" tIns="201168" rIns="228600" bIns="228600"/>
          <a:lstStyle>
            <a:lvl1pPr>
              <a:defRPr sz="32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09814055"/>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5486400" cy="5770733"/>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sk-SK"/>
              <a:t>July 27 2018 / © 2018 IBM Corporation</a:t>
            </a:r>
            <a:endParaRPr lang="en-US"/>
          </a:p>
        </p:txBody>
      </p:sp>
      <p:sp>
        <p:nvSpPr>
          <p:cNvPr id="6" name="Text Placeholder 5"/>
          <p:cNvSpPr>
            <a:spLocks noGrp="1"/>
          </p:cNvSpPr>
          <p:nvPr>
            <p:ph type="body" sz="quarter" idx="12"/>
          </p:nvPr>
        </p:nvSpPr>
        <p:spPr>
          <a:xfrm>
            <a:off x="6400800" y="658368"/>
            <a:ext cx="5486400" cy="5599640"/>
          </a:xfrm>
        </p:spPr>
        <p:txBody>
          <a:bodyPr/>
          <a:lstStyle>
            <a:lvl1pPr>
              <a:spcBef>
                <a:spcPts val="1467"/>
              </a:spcBef>
              <a:spcAft>
                <a:spcPts val="0"/>
              </a:spcAft>
              <a:defRPr/>
            </a:lvl1pPr>
            <a:lvl2pPr>
              <a:spcBef>
                <a:spcPts val="1467"/>
              </a:spcBef>
              <a:defRPr/>
            </a:lvl2pPr>
            <a:lvl3pPr>
              <a:spcBef>
                <a:spcPts val="1467"/>
              </a:spcBef>
              <a:defRPr/>
            </a:lvl3pPr>
            <a:lvl4pPr>
              <a:spcBef>
                <a:spcPts val="1467"/>
              </a:spcBef>
              <a:defRPr/>
            </a:lvl4pPr>
            <a:lvl5pPr>
              <a:spcBef>
                <a:spcPts val="1467"/>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7418"/>
            <a:ext cx="5486400" cy="400049"/>
          </a:xfrm>
        </p:spPr>
        <p:txBody>
          <a:bodyPr/>
          <a:lstStyle>
            <a:lvl1pPr>
              <a:defRPr sz="1467"/>
            </a:lvl1pPr>
          </a:lstStyle>
          <a:p>
            <a:pPr lvl="0"/>
            <a:r>
              <a:rPr lang="en-US"/>
              <a:t>Click to edit Master text styles</a:t>
            </a:r>
          </a:p>
        </p:txBody>
      </p:sp>
    </p:spTree>
    <p:extLst>
      <p:ext uri="{BB962C8B-B14F-4D97-AF65-F5344CB8AC3E}">
        <p14:creationId xmlns:p14="http://schemas.microsoft.com/office/powerpoint/2010/main" val="18958947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6695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latin typeface="+mn-lt"/>
              </a:defRPr>
            </a:lvl1pPr>
          </a:lstStyle>
          <a:p>
            <a:fld id="{3FD999D4-B456-9943-89B7-30D56181CE18}" type="slidenum">
              <a:rPr lang="en-US" smtClean="0"/>
              <a:pPr/>
              <a:t>‹#›</a:t>
            </a:fld>
            <a:endParaRPr lang="en-US"/>
          </a:p>
        </p:txBody>
      </p:sp>
      <p:sp>
        <p:nvSpPr>
          <p:cNvPr id="6" name="Content Placeholder 5"/>
          <p:cNvSpPr>
            <a:spLocks noGrp="1"/>
          </p:cNvSpPr>
          <p:nvPr>
            <p:ph sz="quarter" idx="12"/>
          </p:nvPr>
        </p:nvSpPr>
        <p:spPr>
          <a:xfrm>
            <a:off x="304800" y="1327358"/>
            <a:ext cx="5486400" cy="4916809"/>
          </a:xfrm>
        </p:spPr>
        <p:txBody>
          <a:bodyPr/>
          <a:lstStyle>
            <a:lvl1pPr>
              <a:defRPr sz="3200"/>
            </a:lvl1pPr>
          </a:lstStyle>
          <a:p>
            <a:pPr lvl="0"/>
            <a:r>
              <a:rPr lang="en-US"/>
              <a:t>Click to edit Master text styles</a:t>
            </a:r>
          </a:p>
        </p:txBody>
      </p:sp>
      <p:sp>
        <p:nvSpPr>
          <p:cNvPr id="8" name="Content Placeholder 7"/>
          <p:cNvSpPr>
            <a:spLocks noGrp="1"/>
          </p:cNvSpPr>
          <p:nvPr>
            <p:ph sz="quarter" idx="13"/>
          </p:nvPr>
        </p:nvSpPr>
        <p:spPr>
          <a:xfrm>
            <a:off x="6400800" y="1488865"/>
            <a:ext cx="5486400" cy="4755303"/>
          </a:xfrm>
        </p:spPr>
        <p:txBody>
          <a:bodyPr/>
          <a:lstStyle>
            <a:lvl1pPr>
              <a:defRPr sz="1867"/>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Footer Placeholder 8"/>
          <p:cNvSpPr>
            <a:spLocks noGrp="1"/>
          </p:cNvSpPr>
          <p:nvPr>
            <p:ph type="ftr" sz="quarter" idx="14"/>
          </p:nvPr>
        </p:nvSpPr>
        <p:spPr/>
        <p:txBody>
          <a:bodyPr/>
          <a:lstStyle/>
          <a:p>
            <a:r>
              <a:rPr lang="sk-SK"/>
              <a:t>July 27 2018 / © 2018 IBM Corporation</a:t>
            </a:r>
            <a:endParaRPr lang="en-US" dirty="0"/>
          </a:p>
        </p:txBody>
      </p:sp>
      <p:pic>
        <p:nvPicPr>
          <p:cNvPr id="10" name="Picture 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Tree>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ection, title, text (four columns)">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6400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57959"/>
            <a:ext cx="2438400" cy="478620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9448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7"/>
          </p:nvPr>
        </p:nvSpPr>
        <p:spPr/>
        <p:txBody>
          <a:bodyPr/>
          <a:lstStyle/>
          <a:p>
            <a:r>
              <a:rPr lang="sk-SK"/>
              <a:t>July 27 2018 / © 2018 IBM Corporation</a:t>
            </a:r>
            <a:endParaRPr lang="en-US" dirty="0"/>
          </a:p>
        </p:txBody>
      </p:sp>
      <p:pic>
        <p:nvPicPr>
          <p:cNvPr id="13" name="Picture 1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Tree>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title, text, half-image">
    <p:bg>
      <p:bgPr>
        <a:solidFill>
          <a:srgbClr val="2B2B2B"/>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548640"/>
            <a:ext cx="5486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7" name="Text Placeholder 6"/>
          <p:cNvSpPr>
            <a:spLocks noGrp="1"/>
          </p:cNvSpPr>
          <p:nvPr>
            <p:ph type="body" sz="quarter" idx="14"/>
          </p:nvPr>
        </p:nvSpPr>
        <p:spPr>
          <a:xfrm>
            <a:off x="304800" y="1463040"/>
            <a:ext cx="5486400" cy="4781127"/>
          </a:xfrm>
        </p:spPr>
        <p:txBody>
          <a:bodyPr/>
          <a:lstStyle>
            <a:lvl1pPr>
              <a:defRPr sz="2133"/>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6"/>
          </p:nvPr>
        </p:nvSpPr>
        <p:spPr/>
        <p:txBody>
          <a:bodyPr/>
          <a:lstStyle/>
          <a:p>
            <a:r>
              <a:rPr lang="sk-SK"/>
              <a:t>July 27 2018 / © 2018 IBM Corporation</a:t>
            </a:r>
            <a:endParaRPr lang="en-US" dirty="0"/>
          </a:p>
        </p:txBody>
      </p:sp>
      <p:pic>
        <p:nvPicPr>
          <p:cNvPr id="10" name="Picture 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Tree>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image">
    <p:bg>
      <p:bgPr>
        <a:solidFill>
          <a:srgbClr val="2B2B2B"/>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6"/>
          </p:nvPr>
        </p:nvSpPr>
        <p:spPr/>
        <p:txBody>
          <a:bodyPr/>
          <a:lstStyle/>
          <a:p>
            <a:r>
              <a:rPr lang="sk-SK"/>
              <a:t>July 27 2018 / © 2018 IBM Corporation</a:t>
            </a:r>
            <a:endParaRPr lang="en-US" dirty="0"/>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7668" y="6256359"/>
            <a:ext cx="934225" cy="455093"/>
          </a:xfrm>
          <a:prstGeom prst="rect">
            <a:avLst/>
          </a:prstGeom>
        </p:spPr>
      </p:pic>
    </p:spTree>
    <p:extLst/>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30" Type="http://schemas.openxmlformats.org/officeDocument/2006/relationships/slideLayout" Target="../slideLayouts/slideLayout30.xml"/><Relationship Id="rId31" Type="http://schemas.openxmlformats.org/officeDocument/2006/relationships/slideLayout" Target="../slideLayouts/slideLayout31.xml"/><Relationship Id="rId32" Type="http://schemas.openxmlformats.org/officeDocument/2006/relationships/theme" Target="../theme/theme1.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40.xml"/><Relationship Id="rId20" Type="http://schemas.openxmlformats.org/officeDocument/2006/relationships/slideLayout" Target="../slideLayouts/slideLayout51.xml"/><Relationship Id="rId21" Type="http://schemas.openxmlformats.org/officeDocument/2006/relationships/slideLayout" Target="../slideLayouts/slideLayout52.xml"/><Relationship Id="rId22" Type="http://schemas.openxmlformats.org/officeDocument/2006/relationships/slideLayout" Target="../slideLayouts/slideLayout53.xml"/><Relationship Id="rId23" Type="http://schemas.openxmlformats.org/officeDocument/2006/relationships/slideLayout" Target="../slideLayouts/slideLayout54.xml"/><Relationship Id="rId24" Type="http://schemas.openxmlformats.org/officeDocument/2006/relationships/slideLayout" Target="../slideLayouts/slideLayout55.xml"/><Relationship Id="rId25" Type="http://schemas.openxmlformats.org/officeDocument/2006/relationships/slideLayout" Target="../slideLayouts/slideLayout56.xml"/><Relationship Id="rId26" Type="http://schemas.openxmlformats.org/officeDocument/2006/relationships/slideLayout" Target="../slideLayouts/slideLayout57.xml"/><Relationship Id="rId27" Type="http://schemas.openxmlformats.org/officeDocument/2006/relationships/slideLayout" Target="../slideLayouts/slideLayout58.xml"/><Relationship Id="rId28" Type="http://schemas.openxmlformats.org/officeDocument/2006/relationships/theme" Target="../theme/theme2.xml"/><Relationship Id="rId10" Type="http://schemas.openxmlformats.org/officeDocument/2006/relationships/slideLayout" Target="../slideLayouts/slideLayout41.xml"/><Relationship Id="rId11" Type="http://schemas.openxmlformats.org/officeDocument/2006/relationships/slideLayout" Target="../slideLayouts/slideLayout42.xml"/><Relationship Id="rId12" Type="http://schemas.openxmlformats.org/officeDocument/2006/relationships/slideLayout" Target="../slideLayouts/slideLayout43.xml"/><Relationship Id="rId13" Type="http://schemas.openxmlformats.org/officeDocument/2006/relationships/slideLayout" Target="../slideLayouts/slideLayout44.xml"/><Relationship Id="rId14" Type="http://schemas.openxmlformats.org/officeDocument/2006/relationships/slideLayout" Target="../slideLayouts/slideLayout45.xml"/><Relationship Id="rId15" Type="http://schemas.openxmlformats.org/officeDocument/2006/relationships/slideLayout" Target="../slideLayouts/slideLayout46.xml"/><Relationship Id="rId16" Type="http://schemas.openxmlformats.org/officeDocument/2006/relationships/slideLayout" Target="../slideLayouts/slideLayout47.xml"/><Relationship Id="rId17" Type="http://schemas.openxmlformats.org/officeDocument/2006/relationships/slideLayout" Target="../slideLayouts/slideLayout48.xml"/><Relationship Id="rId18" Type="http://schemas.openxmlformats.org/officeDocument/2006/relationships/slideLayout" Target="../slideLayouts/slideLayout49.xml"/><Relationship Id="rId19" Type="http://schemas.openxmlformats.org/officeDocument/2006/relationships/slideLayout" Target="../slideLayouts/slideLayout50.xml"/><Relationship Id="rId1" Type="http://schemas.openxmlformats.org/officeDocument/2006/relationships/slideLayout" Target="../slideLayouts/slideLayout32.xml"/><Relationship Id="rId2" Type="http://schemas.openxmlformats.org/officeDocument/2006/relationships/slideLayout" Target="../slideLayouts/slideLayout33.xml"/><Relationship Id="rId3" Type="http://schemas.openxmlformats.org/officeDocument/2006/relationships/slideLayout" Target="../slideLayouts/slideLayout34.xml"/><Relationship Id="rId4" Type="http://schemas.openxmlformats.org/officeDocument/2006/relationships/slideLayout" Target="../slideLayouts/slideLayout35.xml"/><Relationship Id="rId5" Type="http://schemas.openxmlformats.org/officeDocument/2006/relationships/slideLayout" Target="../slideLayouts/slideLayout36.xml"/><Relationship Id="rId6" Type="http://schemas.openxmlformats.org/officeDocument/2006/relationships/slideLayout" Target="../slideLayouts/slideLayout37.xml"/><Relationship Id="rId7" Type="http://schemas.openxmlformats.org/officeDocument/2006/relationships/slideLayout" Target="../slideLayouts/slideLayout38.xml"/><Relationship Id="rId8" Type="http://schemas.openxmlformats.org/officeDocument/2006/relationships/slideLayout" Target="../slideLayouts/slideLayout3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2B2B2B"/>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68225"/>
            <a:ext cx="5486400" cy="5988135"/>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6400800" y="256033"/>
            <a:ext cx="5486400" cy="6000327"/>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9144000" y="6435307"/>
            <a:ext cx="2743200" cy="182880"/>
          </a:xfrm>
          <a:prstGeom prst="rect">
            <a:avLst/>
          </a:prstGeom>
        </p:spPr>
        <p:txBody>
          <a:bodyPr vert="horz" lIns="0" tIns="0" rIns="0" bIns="0" rtlCol="0" anchor="ctr"/>
          <a:lstStyle>
            <a:lvl1pPr algn="r">
              <a:defRPr sz="800" baseline="0">
                <a:solidFill>
                  <a:schemeClr val="bg2"/>
                </a:solidFill>
                <a:latin typeface="+mn-lt"/>
                <a:ea typeface="Arial" charset="0"/>
                <a:cs typeface="Arial" charset="0"/>
              </a:defRPr>
            </a:lvl1pPr>
          </a:lstStyle>
          <a:p>
            <a:fld id="{3FD999D4-B456-9943-89B7-30D56181CE18}" type="slidenum">
              <a:rPr lang="en-US" smtClean="0"/>
              <a:pPr/>
              <a:t>‹#›</a:t>
            </a:fld>
            <a:endParaRPr lang="en-US"/>
          </a:p>
        </p:txBody>
      </p:sp>
      <p:sp>
        <p:nvSpPr>
          <p:cNvPr id="9" name="Footer Placeholder 8"/>
          <p:cNvSpPr>
            <a:spLocks noGrp="1"/>
          </p:cNvSpPr>
          <p:nvPr>
            <p:ph type="ftr" sz="quarter" idx="3"/>
          </p:nvPr>
        </p:nvSpPr>
        <p:spPr>
          <a:xfrm>
            <a:off x="1484693" y="6435307"/>
            <a:ext cx="7439377" cy="182880"/>
          </a:xfrm>
          <a:prstGeom prst="rect">
            <a:avLst/>
          </a:prstGeom>
        </p:spPr>
        <p:txBody>
          <a:bodyPr vert="horz" lIns="0" tIns="0" rIns="0" bIns="0" rtlCol="0" anchor="ctr"/>
          <a:lstStyle>
            <a:lvl1pPr algn="l">
              <a:defRPr sz="800" baseline="0">
                <a:solidFill>
                  <a:schemeClr val="bg2"/>
                </a:solidFill>
                <a:latin typeface="+mn-lt"/>
                <a:ea typeface="Arial" charset="0"/>
                <a:cs typeface="Arial" charset="0"/>
              </a:defRPr>
            </a:lvl1pPr>
          </a:lstStyle>
          <a:p>
            <a:r>
              <a:rPr lang="sk-SK"/>
              <a:t>July 27 2018 / © 2018 IBM Corporation</a:t>
            </a:r>
            <a:endParaRPr lang="en-US" dirty="0"/>
          </a:p>
        </p:txBody>
      </p:sp>
    </p:spTree>
    <p:extLst>
      <p:ext uri="{BB962C8B-B14F-4D97-AF65-F5344CB8AC3E}">
        <p14:creationId xmlns:p14="http://schemas.microsoft.com/office/powerpoint/2010/main" val="83951401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8" r:id="rId4"/>
    <p:sldLayoutId id="2147483670" r:id="rId5"/>
    <p:sldLayoutId id="2147483672" r:id="rId6"/>
    <p:sldLayoutId id="2147483673" r:id="rId7"/>
    <p:sldLayoutId id="2147483674" r:id="rId8"/>
    <p:sldLayoutId id="2147483678" r:id="rId9"/>
    <p:sldLayoutId id="2147483679" r:id="rId10"/>
    <p:sldLayoutId id="2147483680" r:id="rId11"/>
    <p:sldLayoutId id="2147483681" r:id="rId12"/>
    <p:sldLayoutId id="2147483684" r:id="rId13"/>
    <p:sldLayoutId id="2147483685" r:id="rId14"/>
    <p:sldLayoutId id="2147483699" r:id="rId15"/>
    <p:sldLayoutId id="2147483687" r:id="rId16"/>
    <p:sldLayoutId id="2147483692" r:id="rId17"/>
    <p:sldLayoutId id="2147483694" r:id="rId18"/>
    <p:sldLayoutId id="2147483696" r:id="rId19"/>
    <p:sldLayoutId id="2147483698" r:id="rId20"/>
    <p:sldLayoutId id="2147483697" r:id="rId21"/>
    <p:sldLayoutId id="2147483722" r:id="rId22"/>
    <p:sldLayoutId id="2147483725" r:id="rId23"/>
    <p:sldLayoutId id="2147483726" r:id="rId24"/>
    <p:sldLayoutId id="2147483732" r:id="rId25"/>
    <p:sldLayoutId id="2147483735" r:id="rId26"/>
    <p:sldLayoutId id="2147483736" r:id="rId27"/>
    <p:sldLayoutId id="2147483737" r:id="rId28"/>
    <p:sldLayoutId id="2147483738" r:id="rId29"/>
    <p:sldLayoutId id="2147483742" r:id="rId30"/>
    <p:sldLayoutId id="2147483743" r:id="rId31"/>
  </p:sldLayoutIdLst>
  <p:hf hdr="0" dt="0"/>
  <p:txStyles>
    <p:titleStyle>
      <a:lvl1pPr algn="l" defTabSz="609585" rtl="0" eaLnBrk="1" latinLnBrk="0" hangingPunct="1">
        <a:lnSpc>
          <a:spcPct val="90000"/>
        </a:lnSpc>
        <a:spcBef>
          <a:spcPct val="0"/>
        </a:spcBef>
        <a:buNone/>
        <a:defRPr sz="3200" kern="1200">
          <a:solidFill>
            <a:schemeClr val="bg2"/>
          </a:solidFill>
          <a:latin typeface="+mj-lt"/>
          <a:ea typeface="Arial" charset="0"/>
          <a:cs typeface="Arial" charset="0"/>
        </a:defRPr>
      </a:lvl1pPr>
    </p:titleStyle>
    <p:bodyStyle>
      <a:lvl1pPr marL="0" indent="0" algn="l" defTabSz="609585" rtl="0" eaLnBrk="1" latinLnBrk="0" hangingPunct="1">
        <a:lnSpc>
          <a:spcPct val="100000"/>
        </a:lnSpc>
        <a:spcBef>
          <a:spcPts val="1467"/>
        </a:spcBef>
        <a:buFont typeface="Arial"/>
        <a:buNone/>
        <a:defRPr sz="1867" kern="1200">
          <a:solidFill>
            <a:schemeClr val="bg2"/>
          </a:solidFill>
          <a:latin typeface="+mn-lt"/>
          <a:ea typeface="Arial" charset="0"/>
          <a:cs typeface="Arial" charset="0"/>
        </a:defRPr>
      </a:lvl1pPr>
      <a:lvl2pPr marL="230712"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2pPr>
      <a:lvl3pPr marL="529153"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3pPr>
      <a:lvl4pPr marL="833946" indent="-224361"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4pPr>
      <a:lvl5pPr marL="1071007"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68225"/>
            <a:ext cx="5486400" cy="5988135"/>
          </a:xfrm>
          <a:prstGeom prst="rect">
            <a:avLst/>
          </a:prstGeom>
        </p:spPr>
        <p:txBody>
          <a:bodyPr vert="horz" lIns="0" tIns="0" rIns="0" bIns="0" rtlCol="0" anchor="t" anchorCtr="0">
            <a:noAutofit/>
          </a:bodyPr>
          <a:lstStyle/>
          <a:p>
            <a:r>
              <a:rPr lang="en-US" noProof="0"/>
              <a:t>Click to edit Master title style</a:t>
            </a:r>
            <a:endParaRPr lang="en-US" noProof="0" dirty="0"/>
          </a:p>
        </p:txBody>
      </p:sp>
      <p:sp>
        <p:nvSpPr>
          <p:cNvPr id="3" name="Text Placeholder 2"/>
          <p:cNvSpPr>
            <a:spLocks noGrp="1"/>
          </p:cNvSpPr>
          <p:nvPr>
            <p:ph type="body" idx="1"/>
          </p:nvPr>
        </p:nvSpPr>
        <p:spPr>
          <a:xfrm>
            <a:off x="6400800" y="256033"/>
            <a:ext cx="5486400" cy="6000327"/>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9144000" y="6435307"/>
            <a:ext cx="2743200" cy="182880"/>
          </a:xfrm>
          <a:prstGeom prst="rect">
            <a:avLst/>
          </a:prstGeom>
        </p:spPr>
        <p:txBody>
          <a:bodyPr vert="horz" lIns="0" tIns="0" rIns="0" bIns="0" rtlCol="0" anchor="ctr"/>
          <a:lstStyle>
            <a:lvl1pPr algn="r">
              <a:defRPr sz="800" baseline="0">
                <a:solidFill>
                  <a:srgbClr val="2B2B2B"/>
                </a:solidFill>
                <a:latin typeface="+mn-lt"/>
                <a:ea typeface="Arial" charset="0"/>
                <a:cs typeface="Arial" charset="0"/>
              </a:defRPr>
            </a:lvl1pPr>
          </a:lstStyle>
          <a:p>
            <a:fld id="{3FD999D4-B456-9943-89B7-30D56181CE18}" type="slidenum">
              <a:rPr lang="en-US" smtClean="0"/>
              <a:pPr/>
              <a:t>‹#›</a:t>
            </a:fld>
            <a:endParaRPr lang="en-US"/>
          </a:p>
        </p:txBody>
      </p:sp>
      <p:sp>
        <p:nvSpPr>
          <p:cNvPr id="9" name="Footer Placeholder 8"/>
          <p:cNvSpPr>
            <a:spLocks noGrp="1"/>
          </p:cNvSpPr>
          <p:nvPr>
            <p:ph type="ftr" sz="quarter" idx="3"/>
          </p:nvPr>
        </p:nvSpPr>
        <p:spPr>
          <a:xfrm>
            <a:off x="1484693" y="6435307"/>
            <a:ext cx="7439377" cy="182880"/>
          </a:xfrm>
          <a:prstGeom prst="rect">
            <a:avLst/>
          </a:prstGeom>
        </p:spPr>
        <p:txBody>
          <a:bodyPr vert="horz" lIns="0" tIns="0" rIns="0" bIns="0" rtlCol="0" anchor="ctr"/>
          <a:lstStyle>
            <a:lvl1pPr algn="l">
              <a:defRPr sz="800" baseline="0">
                <a:solidFill>
                  <a:srgbClr val="2B2B2B"/>
                </a:solidFill>
                <a:latin typeface="+mn-lt"/>
                <a:ea typeface="Arial" charset="0"/>
                <a:cs typeface="Arial" charset="0"/>
              </a:defRPr>
            </a:lvl1pPr>
          </a:lstStyle>
          <a:p>
            <a:r>
              <a:rPr lang="sk-SK"/>
              <a:t>July 27 2018 / © 2018 IBM Corporation</a:t>
            </a:r>
            <a:endParaRPr lang="en-US" dirty="0"/>
          </a:p>
        </p:txBody>
      </p:sp>
    </p:spTree>
    <p:extLst>
      <p:ext uri="{BB962C8B-B14F-4D97-AF65-F5344CB8AC3E}">
        <p14:creationId xmlns:p14="http://schemas.microsoft.com/office/powerpoint/2010/main" val="407915935"/>
      </p:ext>
    </p:extLst>
  </p:cSld>
  <p:clrMap bg1="lt1" tx1="dk1" bg2="lt2" tx2="dk2" accent1="accent1" accent2="accent2" accent3="accent3" accent4="accent4" accent5="accent5" accent6="accent6" hlink="hlink" folHlink="folHlink"/>
  <p:sldLayoutIdLst>
    <p:sldLayoutId id="2147483739" r:id="rId1"/>
    <p:sldLayoutId id="2147483740" r:id="rId2"/>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 id="2147483710" r:id="rId12"/>
    <p:sldLayoutId id="2147483711" r:id="rId13"/>
    <p:sldLayoutId id="2147483712" r:id="rId14"/>
    <p:sldLayoutId id="2147483713" r:id="rId15"/>
    <p:sldLayoutId id="2147483714" r:id="rId16"/>
    <p:sldLayoutId id="2147483715" r:id="rId17"/>
    <p:sldLayoutId id="2147483716" r:id="rId18"/>
    <p:sldLayoutId id="2147483717" r:id="rId19"/>
    <p:sldLayoutId id="2147483718" r:id="rId20"/>
    <p:sldLayoutId id="2147483719" r:id="rId21"/>
    <p:sldLayoutId id="2147483720" r:id="rId22"/>
    <p:sldLayoutId id="2147483721" r:id="rId23"/>
    <p:sldLayoutId id="2147483723" r:id="rId24"/>
    <p:sldLayoutId id="2147483727" r:id="rId25"/>
    <p:sldLayoutId id="2147483730" r:id="rId26"/>
    <p:sldLayoutId id="2147483731" r:id="rId27"/>
  </p:sldLayoutIdLst>
  <p:hf hdr="0" dt="0"/>
  <p:txStyles>
    <p:titleStyle>
      <a:lvl1pPr algn="l" defTabSz="609585" rtl="0" eaLnBrk="1" latinLnBrk="0" hangingPunct="1">
        <a:lnSpc>
          <a:spcPct val="90000"/>
        </a:lnSpc>
        <a:spcBef>
          <a:spcPct val="0"/>
        </a:spcBef>
        <a:buNone/>
        <a:defRPr sz="3200" kern="1200">
          <a:solidFill>
            <a:srgbClr val="2B2B2B"/>
          </a:solidFill>
          <a:latin typeface="+mj-lt"/>
          <a:ea typeface="Arial" charset="0"/>
          <a:cs typeface="Arial" charset="0"/>
        </a:defRPr>
      </a:lvl1pPr>
    </p:titleStyle>
    <p:bodyStyle>
      <a:lvl1pPr marL="0" indent="0" algn="l" defTabSz="609585" rtl="0" eaLnBrk="1" latinLnBrk="0" hangingPunct="1">
        <a:lnSpc>
          <a:spcPct val="100000"/>
        </a:lnSpc>
        <a:spcBef>
          <a:spcPts val="1467"/>
        </a:spcBef>
        <a:buFont typeface="Arial"/>
        <a:buNone/>
        <a:defRPr sz="1867" kern="1200">
          <a:solidFill>
            <a:srgbClr val="2B2B2B"/>
          </a:solidFill>
          <a:latin typeface="+mn-lt"/>
          <a:ea typeface="Arial" charset="0"/>
          <a:cs typeface="Arial" charset="0"/>
        </a:defRPr>
      </a:lvl1pPr>
      <a:lvl2pPr marL="230712" indent="-230712" algn="l" defTabSz="609585" rtl="0" eaLnBrk="1" latinLnBrk="0" hangingPunct="1">
        <a:lnSpc>
          <a:spcPct val="100000"/>
        </a:lnSpc>
        <a:spcBef>
          <a:spcPts val="1467"/>
        </a:spcBef>
        <a:spcAft>
          <a:spcPts val="0"/>
        </a:spcAft>
        <a:buFont typeface="Arial"/>
        <a:buChar char="–"/>
        <a:defRPr sz="1867" kern="1200">
          <a:solidFill>
            <a:srgbClr val="2B2B2B"/>
          </a:solidFill>
          <a:latin typeface="+mn-lt"/>
          <a:ea typeface="Arial" charset="0"/>
          <a:cs typeface="Arial" charset="0"/>
        </a:defRPr>
      </a:lvl2pPr>
      <a:lvl3pPr marL="529153" indent="-230712" algn="l" defTabSz="609585" rtl="0" eaLnBrk="1" latinLnBrk="0" hangingPunct="1">
        <a:lnSpc>
          <a:spcPct val="100000"/>
        </a:lnSpc>
        <a:spcBef>
          <a:spcPts val="1467"/>
        </a:spcBef>
        <a:spcAft>
          <a:spcPts val="0"/>
        </a:spcAft>
        <a:buFont typeface="Arial"/>
        <a:buChar char="•"/>
        <a:defRPr sz="1867" kern="1200">
          <a:solidFill>
            <a:srgbClr val="2B2B2B"/>
          </a:solidFill>
          <a:latin typeface="+mn-lt"/>
          <a:ea typeface="Arial" charset="0"/>
          <a:cs typeface="Arial" charset="0"/>
        </a:defRPr>
      </a:lvl3pPr>
      <a:lvl4pPr marL="833946" indent="-224361" algn="l" defTabSz="609585" rtl="0" eaLnBrk="1" latinLnBrk="0" hangingPunct="1">
        <a:lnSpc>
          <a:spcPct val="100000"/>
        </a:lnSpc>
        <a:spcBef>
          <a:spcPts val="1467"/>
        </a:spcBef>
        <a:spcAft>
          <a:spcPts val="0"/>
        </a:spcAft>
        <a:buFont typeface="Arial"/>
        <a:buChar char="–"/>
        <a:defRPr sz="1867" kern="1200">
          <a:solidFill>
            <a:srgbClr val="2B2B2B"/>
          </a:solidFill>
          <a:latin typeface="+mn-lt"/>
          <a:ea typeface="Arial" charset="0"/>
          <a:cs typeface="Arial" charset="0"/>
        </a:defRPr>
      </a:lvl4pPr>
      <a:lvl5pPr marL="1071007" indent="-230712" algn="l" defTabSz="609585" rtl="0" eaLnBrk="1" latinLnBrk="0" hangingPunct="1">
        <a:lnSpc>
          <a:spcPct val="100000"/>
        </a:lnSpc>
        <a:spcBef>
          <a:spcPts val="1467"/>
        </a:spcBef>
        <a:spcAft>
          <a:spcPts val="0"/>
        </a:spcAft>
        <a:buFont typeface="Arial"/>
        <a:buChar char="»"/>
        <a:defRPr sz="1867" kern="1200">
          <a:solidFill>
            <a:srgbClr val="2B2B2B"/>
          </a:solidFill>
          <a:latin typeface="+mn-lt"/>
          <a:ea typeface="Arial" charset="0"/>
          <a:cs typeface="Arial"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1" Type="http://schemas.openxmlformats.org/officeDocument/2006/relationships/slideLayout" Target="../slideLayouts/slideLayout20.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0.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2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2.png"/><Relationship Id="rId1" Type="http://schemas.openxmlformats.org/officeDocument/2006/relationships/slideLayout" Target="../slideLayouts/slideLayout13.xml"/><Relationship Id="rId2" Type="http://schemas.openxmlformats.org/officeDocument/2006/relationships/notesSlide" Target="../notesSlides/notesSlide12.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4.png"/><Relationship Id="rId1" Type="http://schemas.openxmlformats.org/officeDocument/2006/relationships/slideLayout" Target="../slideLayouts/slideLayout13.xml"/><Relationship Id="rId2" Type="http://schemas.openxmlformats.org/officeDocument/2006/relationships/notesSlide" Target="../notesSlides/notesSlide13.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5.png"/><Relationship Id="rId1" Type="http://schemas.openxmlformats.org/officeDocument/2006/relationships/slideLayout" Target="../slideLayouts/slideLayout13.xml"/><Relationship Id="rId2" Type="http://schemas.openxmlformats.org/officeDocument/2006/relationships/notesSlide" Target="../notesSlides/notesSlide1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6.jpg"/></Relationships>
</file>

<file path=ppt/slides/_rels/slide2.xml.rels><?xml version="1.0" encoding="UTF-8" standalone="yes"?>
<Relationships xmlns="http://schemas.openxmlformats.org/package/2006/relationships"><Relationship Id="rId3" Type="http://schemas.openxmlformats.org/officeDocument/2006/relationships/hyperlink" Target="mailto:singh_alok@hotmail.com" TargetMode="External"/><Relationship Id="rId4" Type="http://schemas.openxmlformats.org/officeDocument/2006/relationships/hyperlink" Target="https://github.com/aloknsingh" TargetMode="External"/><Relationship Id="rId5" Type="http://schemas.openxmlformats.org/officeDocument/2006/relationships/image" Target="../media/image10.png"/><Relationship Id="rId1" Type="http://schemas.openxmlformats.org/officeDocument/2006/relationships/slideLayout" Target="../slideLayouts/slideLayout30.xml"/><Relationship Id="rId2" Type="http://schemas.openxmlformats.org/officeDocument/2006/relationships/hyperlink" Target="http://codait.org/" TargetMode="Externa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27.xml"/><Relationship Id="rId2" Type="http://schemas.openxmlformats.org/officeDocument/2006/relationships/notesSlide" Target="../notesSlides/notesSlide1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27.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 Id="rId3" Type="http://schemas.openxmlformats.org/officeDocument/2006/relationships/image" Target="../media/image28.png"/></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0.png"/><Relationship Id="rId1" Type="http://schemas.openxmlformats.org/officeDocument/2006/relationships/slideLayout" Target="../slideLayouts/slideLayout13.xml"/><Relationship Id="rId2" Type="http://schemas.openxmlformats.org/officeDocument/2006/relationships/notesSlide" Target="../notesSlides/notesSlide1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 Id="rId3" Type="http://schemas.openxmlformats.org/officeDocument/2006/relationships/image" Target="../media/image3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 Id="rId3" Type="http://schemas.openxmlformats.org/officeDocument/2006/relationships/image" Target="../media/image2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 Id="rId3" Type="http://schemas.openxmlformats.org/officeDocument/2006/relationships/image" Target="../media/image3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33.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image" Target="../media/image11.jpg"/></Relationships>
</file>

<file path=ppt/slides/_rels/slide30.xml.rels><?xml version="1.0" encoding="UTF-8" standalone="yes"?>
<Relationships xmlns="http://schemas.openxmlformats.org/package/2006/relationships"><Relationship Id="rId3" Type="http://schemas.openxmlformats.org/officeDocument/2006/relationships/diagramData" Target="../diagrams/data2.xml"/><Relationship Id="rId4" Type="http://schemas.openxmlformats.org/officeDocument/2006/relationships/diagramLayout" Target="../diagrams/layout2.xml"/><Relationship Id="rId5" Type="http://schemas.openxmlformats.org/officeDocument/2006/relationships/diagramQuickStyle" Target="../diagrams/quickStyle2.xml"/><Relationship Id="rId6" Type="http://schemas.openxmlformats.org/officeDocument/2006/relationships/diagramColors" Target="../diagrams/colors2.xml"/><Relationship Id="rId7" Type="http://schemas.microsoft.com/office/2007/relationships/diagramDrawing" Target="../diagrams/drawing2.xml"/><Relationship Id="rId1" Type="http://schemas.openxmlformats.org/officeDocument/2006/relationships/slideLayout" Target="../slideLayouts/slideLayout27.xml"/><Relationship Id="rId2" Type="http://schemas.openxmlformats.org/officeDocument/2006/relationships/notesSlide" Target="../notesSlides/notesSlide2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 Id="rId3" Type="http://schemas.openxmlformats.org/officeDocument/2006/relationships/image" Target="../media/image3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3.xml"/><Relationship Id="rId3" Type="http://schemas.openxmlformats.org/officeDocument/2006/relationships/image" Target="../media/image3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3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37.pn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3" Type="http://schemas.openxmlformats.org/officeDocument/2006/relationships/hyperlink" Target="https://github.com/aloknsingh/ds_xgboost_clf_4_imbalance_data" TargetMode="External"/><Relationship Id="rId4" Type="http://schemas.openxmlformats.org/officeDocument/2006/relationships/image" Target="../media/image38.png"/><Relationship Id="rId1" Type="http://schemas.openxmlformats.org/officeDocument/2006/relationships/slideLayout" Target="../slideLayouts/slideLayout5.xml"/><Relationship Id="rId2" Type="http://schemas.openxmlformats.org/officeDocument/2006/relationships/notesSlide" Target="../notesSlides/notesSlide3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8.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9.xml"/></Relationships>
</file>

<file path=ppt/slides/_rels/slide5.xml.rels><?xml version="1.0" encoding="UTF-8" standalone="yes"?>
<Relationships xmlns="http://schemas.openxmlformats.org/package/2006/relationships"><Relationship Id="rId3" Type="http://schemas.openxmlformats.org/officeDocument/2006/relationships/hyperlink" Target="https://m.interglot.com/fr/en/codait" TargetMode="External"/><Relationship Id="rId4" Type="http://schemas.openxmlformats.org/officeDocument/2006/relationships/image" Target="../media/image14.jpg"/><Relationship Id="rId5" Type="http://schemas.openxmlformats.org/officeDocument/2006/relationships/image" Target="../media/image15.png"/><Relationship Id="rId1" Type="http://schemas.openxmlformats.org/officeDocument/2006/relationships/slideLayout" Target="../slideLayouts/slideLayout12.xml"/><Relationship Id="rId2" Type="http://schemas.openxmlformats.org/officeDocument/2006/relationships/hyperlink" Target="http://codait.org/" TargetMode="External"/></Relationships>
</file>

<file path=ppt/slides/_rels/slide6.xml.rels><?xml version="1.0" encoding="UTF-8" standalone="yes"?>
<Relationships xmlns="http://schemas.openxmlformats.org/package/2006/relationships"><Relationship Id="rId3" Type="http://schemas.openxmlformats.org/officeDocument/2006/relationships/hyperlink" Target="http://codait.org/" TargetMode="External"/><Relationship Id="rId4" Type="http://schemas.openxmlformats.org/officeDocument/2006/relationships/image" Target="../media/image15.png"/><Relationship Id="rId1" Type="http://schemas.openxmlformats.org/officeDocument/2006/relationships/slideLayout" Target="../slideLayouts/slideLayout12.xml"/><Relationship Id="rId2" Type="http://schemas.openxmlformats.org/officeDocument/2006/relationships/image" Target="../media/image16.em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4.xml"/><Relationship Id="rId3"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hyperlink" Target="https://www.youtube.com/watch?v=1HjzkLRdP5k" TargetMode="External"/><Relationship Id="rId5" Type="http://schemas.openxmlformats.org/officeDocument/2006/relationships/image" Target="../media/image17.png"/><Relationship Id="rId1" Type="http://schemas.openxmlformats.org/officeDocument/2006/relationships/slideLayout" Target="../slideLayouts/slideLayout31.xml"/><Relationship Id="rId2" Type="http://schemas.openxmlformats.org/officeDocument/2006/relationships/notesSlide" Target="../notesSlides/notesSlide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9.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4" name="Shape 54"/>
          <p:cNvPicPr preferRelativeResize="0"/>
          <p:nvPr/>
        </p:nvPicPr>
        <p:blipFill rotWithShape="1">
          <a:blip r:embed="rId3">
            <a:alphaModFix/>
          </a:blip>
          <a:srcRect/>
          <a:stretch/>
        </p:blipFill>
        <p:spPr>
          <a:xfrm>
            <a:off x="0" y="87173"/>
            <a:ext cx="12192000" cy="6847027"/>
          </a:xfrm>
          <a:prstGeom prst="rect">
            <a:avLst/>
          </a:prstGeom>
          <a:noFill/>
          <a:ln>
            <a:noFill/>
          </a:ln>
        </p:spPr>
      </p:pic>
      <p:sp>
        <p:nvSpPr>
          <p:cNvPr id="55" name="Shape 55"/>
          <p:cNvSpPr txBox="1"/>
          <p:nvPr/>
        </p:nvSpPr>
        <p:spPr>
          <a:xfrm>
            <a:off x="5707701" y="4993400"/>
            <a:ext cx="4843500" cy="821400"/>
          </a:xfrm>
          <a:prstGeom prst="rect">
            <a:avLst/>
          </a:prstGeom>
          <a:noFill/>
          <a:ln>
            <a:noFill/>
          </a:ln>
        </p:spPr>
        <p:txBody>
          <a:bodyPr wrap="square" lIns="91423" tIns="91423" rIns="91423" bIns="91423" anchor="t" anchorCtr="0">
            <a:noAutofit/>
          </a:bodyPr>
          <a:lstStyle/>
          <a:p>
            <a:pPr algn="r">
              <a:buClr>
                <a:srgbClr val="FFFFFF"/>
              </a:buClr>
            </a:pPr>
            <a:endParaRPr/>
          </a:p>
        </p:txBody>
      </p:sp>
      <p:pic>
        <p:nvPicPr>
          <p:cNvPr id="56" name="Shape 56"/>
          <p:cNvPicPr preferRelativeResize="0"/>
          <p:nvPr/>
        </p:nvPicPr>
        <p:blipFill rotWithShape="1">
          <a:blip r:embed="rId4">
            <a:alphaModFix/>
          </a:blip>
          <a:srcRect/>
          <a:stretch/>
        </p:blipFill>
        <p:spPr>
          <a:xfrm>
            <a:off x="6075649" y="345227"/>
            <a:ext cx="4099043" cy="1022101"/>
          </a:xfrm>
          <a:prstGeom prst="rect">
            <a:avLst/>
          </a:prstGeom>
          <a:noFill/>
          <a:ln>
            <a:noFill/>
          </a:ln>
        </p:spPr>
      </p:pic>
      <p:sp>
        <p:nvSpPr>
          <p:cNvPr id="57" name="Shape 57"/>
          <p:cNvSpPr txBox="1"/>
          <p:nvPr/>
        </p:nvSpPr>
        <p:spPr>
          <a:xfrm>
            <a:off x="8967851" y="1615626"/>
            <a:ext cx="1294500" cy="458700"/>
          </a:xfrm>
          <a:prstGeom prst="rect">
            <a:avLst/>
          </a:prstGeom>
          <a:noFill/>
          <a:ln>
            <a:noFill/>
          </a:ln>
        </p:spPr>
        <p:txBody>
          <a:bodyPr wrap="square" lIns="91423" tIns="91423" rIns="91423" bIns="91423" anchor="t" anchorCtr="0">
            <a:noAutofit/>
          </a:bodyPr>
          <a:lstStyle/>
          <a:p>
            <a:pPr>
              <a:buClr>
                <a:srgbClr val="FFFFFF"/>
              </a:buClr>
              <a:buSzPct val="25000"/>
            </a:pPr>
            <a:r>
              <a:rPr lang="en" dirty="0">
                <a:solidFill>
                  <a:schemeClr val="bg2"/>
                </a:solidFill>
                <a:latin typeface="Raleway"/>
                <a:ea typeface="Raleway"/>
                <a:cs typeface="Raleway"/>
                <a:sym typeface="Raleway"/>
              </a:rPr>
              <a:t>@ODSC</a:t>
            </a:r>
          </a:p>
        </p:txBody>
      </p:sp>
      <p:sp>
        <p:nvSpPr>
          <p:cNvPr id="58" name="Shape 58"/>
          <p:cNvSpPr txBox="1"/>
          <p:nvPr/>
        </p:nvSpPr>
        <p:spPr>
          <a:xfrm>
            <a:off x="242204" y="2978176"/>
            <a:ext cx="4837797" cy="2836625"/>
          </a:xfrm>
          <a:prstGeom prst="rect">
            <a:avLst/>
          </a:prstGeom>
          <a:noFill/>
          <a:ln>
            <a:noFill/>
          </a:ln>
        </p:spPr>
        <p:txBody>
          <a:bodyPr wrap="square" lIns="91423" tIns="91423" rIns="91423" bIns="91423" anchor="t" anchorCtr="0">
            <a:noAutofit/>
          </a:bodyPr>
          <a:lstStyle/>
          <a:p>
            <a:pPr>
              <a:buClr>
                <a:srgbClr val="FFFFFF"/>
              </a:buClr>
              <a:buSzPct val="25000"/>
            </a:pPr>
            <a:r>
              <a:rPr lang="en" sz="4300" dirty="0">
                <a:solidFill>
                  <a:schemeClr val="bg2"/>
                </a:solidFill>
                <a:latin typeface="Raleway"/>
                <a:ea typeface="Raleway"/>
                <a:cs typeface="Raleway"/>
                <a:sym typeface="Raleway"/>
              </a:rPr>
              <a:t>OPEN </a:t>
            </a:r>
          </a:p>
          <a:p>
            <a:pPr>
              <a:buClr>
                <a:srgbClr val="FFFFFF"/>
              </a:buClr>
              <a:buSzPct val="25000"/>
            </a:pPr>
            <a:r>
              <a:rPr lang="en" sz="4300" dirty="0">
                <a:solidFill>
                  <a:schemeClr val="bg2"/>
                </a:solidFill>
                <a:latin typeface="Raleway"/>
                <a:ea typeface="Raleway"/>
                <a:cs typeface="Raleway"/>
                <a:sym typeface="Raleway"/>
              </a:rPr>
              <a:t>DATA </a:t>
            </a:r>
          </a:p>
          <a:p>
            <a:pPr>
              <a:buClr>
                <a:srgbClr val="FFFFFF"/>
              </a:buClr>
              <a:buSzPct val="25000"/>
            </a:pPr>
            <a:r>
              <a:rPr lang="en" sz="4300" dirty="0">
                <a:solidFill>
                  <a:schemeClr val="bg2"/>
                </a:solidFill>
                <a:latin typeface="Raleway"/>
                <a:ea typeface="Raleway"/>
                <a:cs typeface="Raleway"/>
                <a:sym typeface="Raleway"/>
              </a:rPr>
              <a:t>SCIENCE </a:t>
            </a:r>
          </a:p>
          <a:p>
            <a:pPr>
              <a:buClr>
                <a:srgbClr val="FFFFFF"/>
              </a:buClr>
              <a:buSzPct val="25000"/>
            </a:pPr>
            <a:r>
              <a:rPr lang="en" sz="4300" dirty="0">
                <a:solidFill>
                  <a:schemeClr val="bg2"/>
                </a:solidFill>
                <a:latin typeface="Raleway"/>
                <a:ea typeface="Raleway"/>
                <a:cs typeface="Raleway"/>
                <a:sym typeface="Raleway"/>
              </a:rPr>
              <a:t>CONFERENCE</a:t>
            </a:r>
          </a:p>
        </p:txBody>
      </p:sp>
      <p:sp>
        <p:nvSpPr>
          <p:cNvPr id="59" name="Shape 59"/>
          <p:cNvSpPr txBox="1"/>
          <p:nvPr/>
        </p:nvSpPr>
        <p:spPr>
          <a:xfrm>
            <a:off x="6179099" y="4582700"/>
            <a:ext cx="5478900" cy="821400"/>
          </a:xfrm>
          <a:prstGeom prst="rect">
            <a:avLst/>
          </a:prstGeom>
          <a:noFill/>
          <a:ln>
            <a:noFill/>
          </a:ln>
        </p:spPr>
        <p:txBody>
          <a:bodyPr wrap="square" lIns="91423" tIns="91423" rIns="91423" bIns="91423" anchor="t" anchorCtr="0">
            <a:noAutofit/>
          </a:bodyPr>
          <a:lstStyle/>
          <a:p>
            <a:r>
              <a:rPr lang="en-US" sz="2400" dirty="0">
                <a:solidFill>
                  <a:schemeClr val="accent1">
                    <a:lumMod val="60000"/>
                    <a:lumOff val="40000"/>
                  </a:schemeClr>
                </a:solidFill>
              </a:rPr>
              <a:t>Alok Singh</a:t>
            </a:r>
          </a:p>
          <a:p>
            <a:r>
              <a:rPr lang="en-US" sz="2400" dirty="0">
                <a:solidFill>
                  <a:schemeClr val="accent1">
                    <a:lumMod val="60000"/>
                    <a:lumOff val="40000"/>
                  </a:schemeClr>
                </a:solidFill>
              </a:rPr>
              <a:t>IBM </a:t>
            </a:r>
            <a:r>
              <a:rPr lang="en-US" sz="2400" dirty="0" smtClean="0">
                <a:solidFill>
                  <a:schemeClr val="accent1">
                    <a:lumMod val="60000"/>
                    <a:lumOff val="40000"/>
                  </a:schemeClr>
                </a:solidFill>
              </a:rPr>
              <a:t>Center for Open Source Data &amp; AI Technologies</a:t>
            </a:r>
            <a:endParaRPr lang="en-US" sz="2400" dirty="0">
              <a:solidFill>
                <a:schemeClr val="accent1">
                  <a:lumMod val="60000"/>
                  <a:lumOff val="40000"/>
                </a:schemeClr>
              </a:solidFill>
            </a:endParaRPr>
          </a:p>
          <a:p>
            <a:endParaRPr lang="en-US" sz="2400" dirty="0"/>
          </a:p>
        </p:txBody>
      </p:sp>
      <p:sp>
        <p:nvSpPr>
          <p:cNvPr id="60" name="Shape 60"/>
          <p:cNvSpPr txBox="1"/>
          <p:nvPr/>
        </p:nvSpPr>
        <p:spPr>
          <a:xfrm>
            <a:off x="304801" y="5814800"/>
            <a:ext cx="5787900" cy="368400"/>
          </a:xfrm>
          <a:prstGeom prst="rect">
            <a:avLst/>
          </a:prstGeom>
          <a:noFill/>
          <a:ln>
            <a:noFill/>
          </a:ln>
        </p:spPr>
        <p:txBody>
          <a:bodyPr wrap="square" lIns="91423" tIns="91423" rIns="91423" bIns="91423" anchor="t" anchorCtr="0">
            <a:noAutofit/>
          </a:bodyPr>
          <a:lstStyle/>
          <a:p>
            <a:pPr>
              <a:buClr>
                <a:srgbClr val="37BCFC"/>
              </a:buClr>
              <a:buSzPct val="25000"/>
            </a:pPr>
            <a:r>
              <a:rPr lang="en-US" sz="2400" dirty="0" smtClean="0">
                <a:solidFill>
                  <a:srgbClr val="37BCFC"/>
                </a:solidFill>
                <a:latin typeface="Raleway"/>
                <a:ea typeface="Raleway"/>
                <a:cs typeface="Raleway"/>
                <a:sym typeface="Raleway"/>
              </a:rPr>
              <a:t>London| September 19th</a:t>
            </a:r>
            <a:r>
              <a:rPr lang="en" sz="2400" dirty="0" smtClean="0">
                <a:solidFill>
                  <a:srgbClr val="37BCFC"/>
                </a:solidFill>
                <a:latin typeface="Raleway"/>
                <a:ea typeface="Raleway"/>
                <a:cs typeface="Raleway"/>
                <a:sym typeface="Raleway"/>
              </a:rPr>
              <a:t>- </a:t>
            </a:r>
            <a:r>
              <a:rPr lang="en-US" sz="2400" dirty="0" smtClean="0">
                <a:solidFill>
                  <a:srgbClr val="37BCFC"/>
                </a:solidFill>
                <a:latin typeface="Raleway"/>
                <a:ea typeface="Raleway"/>
                <a:cs typeface="Raleway"/>
                <a:sym typeface="Raleway"/>
              </a:rPr>
              <a:t>22nd</a:t>
            </a:r>
            <a:r>
              <a:rPr lang="en" sz="2400" dirty="0" smtClean="0">
                <a:solidFill>
                  <a:srgbClr val="37BCFC"/>
                </a:solidFill>
                <a:latin typeface="Raleway"/>
                <a:ea typeface="Raleway"/>
                <a:cs typeface="Raleway"/>
                <a:sym typeface="Raleway"/>
              </a:rPr>
              <a:t> 201</a:t>
            </a:r>
            <a:r>
              <a:rPr lang="en-US" sz="2400" dirty="0" smtClean="0">
                <a:solidFill>
                  <a:srgbClr val="37BCFC"/>
                </a:solidFill>
                <a:latin typeface="Raleway"/>
                <a:ea typeface="Raleway"/>
                <a:cs typeface="Raleway"/>
                <a:sym typeface="Raleway"/>
              </a:rPr>
              <a:t>8</a:t>
            </a:r>
            <a:endParaRPr lang="en" sz="2400" dirty="0">
              <a:solidFill>
                <a:srgbClr val="37BCFC"/>
              </a:solidFill>
              <a:latin typeface="Raleway"/>
              <a:ea typeface="Raleway"/>
              <a:cs typeface="Raleway"/>
              <a:sym typeface="Raleway"/>
            </a:endParaRPr>
          </a:p>
        </p:txBody>
      </p:sp>
      <p:sp>
        <p:nvSpPr>
          <p:cNvPr id="9" name="Shape 58"/>
          <p:cNvSpPr txBox="1"/>
          <p:nvPr/>
        </p:nvSpPr>
        <p:spPr>
          <a:xfrm>
            <a:off x="4101513" y="2074325"/>
            <a:ext cx="6400800" cy="2109891"/>
          </a:xfrm>
          <a:prstGeom prst="rect">
            <a:avLst/>
          </a:prstGeom>
          <a:noFill/>
          <a:ln>
            <a:noFill/>
          </a:ln>
        </p:spPr>
        <p:txBody>
          <a:bodyPr wrap="square" lIns="91423" tIns="91423" rIns="91423" bIns="91423" anchor="t" anchorCtr="0">
            <a:noAutofit/>
          </a:bodyPr>
          <a:lstStyle/>
          <a:p>
            <a:pPr>
              <a:buClr>
                <a:srgbClr val="FFFFFF"/>
              </a:buClr>
              <a:buSzPct val="25000"/>
            </a:pPr>
            <a:r>
              <a:rPr lang="en-US" sz="3600" b="1" spc="67" dirty="0" smtClean="0">
                <a:ln w="13500">
                  <a:solidFill>
                    <a:schemeClr val="accent1">
                      <a:shade val="2500"/>
                      <a:alpha val="6500"/>
                    </a:schemeClr>
                  </a:solidFill>
                  <a:prstDash val="solid"/>
                </a:ln>
                <a:solidFill>
                  <a:schemeClr val="accent1">
                    <a:lumMod val="40000"/>
                    <a:lumOff val="60000"/>
                  </a:schemeClr>
                </a:solidFill>
                <a:effectLst>
                  <a:innerShdw blurRad="50900" dist="38500" dir="13500000">
                    <a:srgbClr val="000000">
                      <a:alpha val="60000"/>
                    </a:srgbClr>
                  </a:innerShdw>
                </a:effectLst>
              </a:rPr>
              <a:t>Tutorial </a:t>
            </a:r>
            <a:r>
              <a:rPr lang="en-US" sz="3600" b="1" spc="67" dirty="0" smtClean="0">
                <a:ln w="13500">
                  <a:solidFill>
                    <a:schemeClr val="accent1">
                      <a:shade val="2500"/>
                      <a:alpha val="6500"/>
                    </a:schemeClr>
                  </a:solidFill>
                  <a:prstDash val="solid"/>
                </a:ln>
                <a:solidFill>
                  <a:schemeClr val="accent1">
                    <a:lumMod val="40000"/>
                    <a:lumOff val="60000"/>
                  </a:schemeClr>
                </a:solidFill>
                <a:effectLst>
                  <a:innerShdw blurRad="50900" dist="38500" dir="13500000">
                    <a:srgbClr val="000000">
                      <a:alpha val="60000"/>
                    </a:srgbClr>
                  </a:innerShdw>
                </a:effectLst>
              </a:rPr>
              <a:t>: How </a:t>
            </a:r>
            <a:r>
              <a:rPr lang="en-US" sz="3600" b="1" spc="67" dirty="0" smtClean="0">
                <a:ln w="13500">
                  <a:solidFill>
                    <a:schemeClr val="accent1">
                      <a:shade val="2500"/>
                      <a:alpha val="6500"/>
                    </a:schemeClr>
                  </a:solidFill>
                  <a:prstDash val="solid"/>
                </a:ln>
                <a:solidFill>
                  <a:schemeClr val="accent1">
                    <a:lumMod val="40000"/>
                    <a:lumOff val="60000"/>
                  </a:schemeClr>
                </a:solidFill>
                <a:effectLst>
                  <a:innerShdw blurRad="50900" dist="38500" dir="13500000">
                    <a:srgbClr val="000000">
                      <a:alpha val="60000"/>
                    </a:srgbClr>
                  </a:innerShdw>
                </a:effectLst>
              </a:rPr>
              <a:t>to Build High Performing Weighted </a:t>
            </a:r>
            <a:r>
              <a:rPr lang="en-US" sz="3600" b="1" spc="67" dirty="0" err="1" smtClean="0">
                <a:ln w="13500">
                  <a:solidFill>
                    <a:schemeClr val="accent1">
                      <a:shade val="2500"/>
                      <a:alpha val="6500"/>
                    </a:schemeClr>
                  </a:solidFill>
                  <a:prstDash val="solid"/>
                </a:ln>
                <a:solidFill>
                  <a:schemeClr val="accent1">
                    <a:lumMod val="40000"/>
                    <a:lumOff val="60000"/>
                  </a:schemeClr>
                </a:solidFill>
                <a:effectLst>
                  <a:innerShdw blurRad="50900" dist="38500" dir="13500000">
                    <a:srgbClr val="000000">
                      <a:alpha val="60000"/>
                    </a:srgbClr>
                  </a:innerShdw>
                </a:effectLst>
              </a:rPr>
              <a:t>XGBoost</a:t>
            </a:r>
            <a:r>
              <a:rPr lang="en-US" sz="3600" b="1" spc="67" dirty="0" smtClean="0">
                <a:ln w="13500">
                  <a:solidFill>
                    <a:schemeClr val="accent1">
                      <a:shade val="2500"/>
                      <a:alpha val="6500"/>
                    </a:schemeClr>
                  </a:solidFill>
                  <a:prstDash val="solid"/>
                </a:ln>
                <a:solidFill>
                  <a:schemeClr val="accent1">
                    <a:lumMod val="40000"/>
                    <a:lumOff val="60000"/>
                  </a:schemeClr>
                </a:solidFill>
                <a:effectLst>
                  <a:innerShdw blurRad="50900" dist="38500" dir="13500000">
                    <a:srgbClr val="000000">
                      <a:alpha val="60000"/>
                    </a:srgbClr>
                  </a:innerShdw>
                </a:effectLst>
              </a:rPr>
              <a:t> ML Model for Real Life Imbalance Dataset</a:t>
            </a:r>
            <a:r>
              <a:rPr lang="en-US" sz="4300" b="1" spc="67" dirty="0" smtClean="0">
                <a:ln w="13500">
                  <a:solidFill>
                    <a:schemeClr val="accent1">
                      <a:shade val="2500"/>
                      <a:alpha val="6500"/>
                    </a:schemeClr>
                  </a:solidFill>
                  <a:prstDash val="solid"/>
                </a:ln>
                <a:solidFill>
                  <a:schemeClr val="accent1">
                    <a:lumMod val="40000"/>
                    <a:lumOff val="60000"/>
                  </a:schemeClr>
                </a:solidFill>
                <a:effectLst>
                  <a:innerShdw blurRad="50900" dist="38500" dir="13500000">
                    <a:srgbClr val="000000">
                      <a:alpha val="60000"/>
                    </a:srgbClr>
                  </a:innerShdw>
                </a:effectLst>
              </a:rPr>
              <a:t>.</a:t>
            </a:r>
          </a:p>
          <a:p>
            <a:pPr>
              <a:buClr>
                <a:srgbClr val="FFFFFF"/>
              </a:buClr>
              <a:buSzPct val="25000"/>
            </a:pPr>
            <a:endParaRPr lang="en" sz="4300" dirty="0">
              <a:solidFill>
                <a:schemeClr val="accent1">
                  <a:lumMod val="40000"/>
                  <a:lumOff val="60000"/>
                </a:schemeClr>
              </a:solidFill>
              <a:latin typeface="Raleway"/>
              <a:ea typeface="Raleway"/>
              <a:cs typeface="Raleway"/>
              <a:sym typeface="Raleway"/>
            </a:endParaRPr>
          </a:p>
        </p:txBody>
      </p:sp>
    </p:spTree>
    <p:extLst>
      <p:ext uri="{BB962C8B-B14F-4D97-AF65-F5344CB8AC3E}">
        <p14:creationId xmlns:p14="http://schemas.microsoft.com/office/powerpoint/2010/main" val="2547920074"/>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076" y="220473"/>
            <a:ext cx="11599123" cy="1279144"/>
          </a:xfrm>
        </p:spPr>
        <p:txBody>
          <a:bodyPr/>
          <a:lstStyle/>
          <a:p>
            <a:r>
              <a:rPr lang="en-US" b="1" dirty="0"/>
              <a:t>Challenges in building ML model</a:t>
            </a:r>
            <a:br>
              <a:rPr lang="en-US" b="1" dirty="0"/>
            </a:b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10</a:t>
            </a:fld>
            <a:endParaRPr lang="en-US"/>
          </a:p>
        </p:txBody>
      </p:sp>
      <p:sp>
        <p:nvSpPr>
          <p:cNvPr id="4" name="Text Placeholder 3"/>
          <p:cNvSpPr>
            <a:spLocks noGrp="1"/>
          </p:cNvSpPr>
          <p:nvPr>
            <p:ph type="body" sz="quarter" idx="12"/>
          </p:nvPr>
        </p:nvSpPr>
        <p:spPr>
          <a:xfrm>
            <a:off x="304800" y="1499617"/>
            <a:ext cx="11582400" cy="4781127"/>
          </a:xfrm>
        </p:spPr>
        <p:txBody>
          <a:bodyPr/>
          <a:lstStyle/>
          <a:p>
            <a:pPr marL="342900" indent="-342900">
              <a:buFont typeface="Arial"/>
              <a:buChar char="•"/>
            </a:pPr>
            <a:r>
              <a:rPr lang="en-US" sz="2000" b="1" dirty="0" smtClean="0"/>
              <a:t>Non </a:t>
            </a:r>
            <a:r>
              <a:rPr lang="en-US" sz="2000" b="1" dirty="0"/>
              <a:t>Representative </a:t>
            </a:r>
            <a:r>
              <a:rPr lang="en-US" sz="2000" b="1" dirty="0" smtClean="0"/>
              <a:t>data</a:t>
            </a:r>
          </a:p>
          <a:p>
            <a:pPr marL="342900" indent="-342900">
              <a:buFont typeface="Arial"/>
              <a:buChar char="•"/>
            </a:pPr>
            <a:endParaRPr lang="en-US" sz="2000" b="1" dirty="0"/>
          </a:p>
          <a:p>
            <a:pPr marL="342900" indent="-342900">
              <a:buFont typeface="Arial"/>
              <a:buChar char="•"/>
            </a:pPr>
            <a:r>
              <a:rPr lang="en-US" sz="2000" b="1" dirty="0"/>
              <a:t>Insufficient </a:t>
            </a:r>
            <a:r>
              <a:rPr lang="en-US" sz="2000" b="1" dirty="0" smtClean="0"/>
              <a:t>data</a:t>
            </a:r>
            <a:endParaRPr lang="en-US" sz="2000" b="1" dirty="0"/>
          </a:p>
          <a:p>
            <a:pPr marL="342900" indent="-342900">
              <a:buFont typeface="Arial"/>
              <a:buChar char="•"/>
            </a:pPr>
            <a:endParaRPr lang="en-US" sz="2000" b="1" dirty="0" smtClean="0"/>
          </a:p>
          <a:p>
            <a:pPr marL="342900" indent="-342900">
              <a:buFont typeface="Arial"/>
              <a:buChar char="•"/>
            </a:pPr>
            <a:r>
              <a:rPr lang="en-US" sz="2000" b="1" dirty="0" smtClean="0"/>
              <a:t>Poor </a:t>
            </a:r>
            <a:r>
              <a:rPr lang="en-US" sz="2000" b="1" dirty="0"/>
              <a:t>quality </a:t>
            </a:r>
            <a:r>
              <a:rPr lang="en-US" sz="2000" b="1" dirty="0" smtClean="0"/>
              <a:t>data</a:t>
            </a:r>
            <a:endParaRPr lang="en-US" sz="2000" b="1" dirty="0"/>
          </a:p>
          <a:p>
            <a:pPr marL="342900" indent="-342900">
              <a:buFont typeface="Arial"/>
              <a:buChar char="•"/>
            </a:pPr>
            <a:endParaRPr lang="en-US" sz="2000" b="1" dirty="0" smtClean="0"/>
          </a:p>
          <a:p>
            <a:pPr marL="342900" indent="-342900">
              <a:buFont typeface="Arial"/>
              <a:buChar char="•"/>
            </a:pPr>
            <a:r>
              <a:rPr lang="en-US" sz="2000" b="1" dirty="0" smtClean="0"/>
              <a:t>Imbalance </a:t>
            </a:r>
            <a:r>
              <a:rPr lang="en-US" sz="2000" b="1" dirty="0"/>
              <a:t>data </a:t>
            </a:r>
            <a:r>
              <a:rPr lang="en-US" sz="2000" b="1" dirty="0" smtClean="0"/>
              <a:t>set</a:t>
            </a:r>
            <a:endParaRPr lang="en-US" sz="2000" b="1" dirty="0"/>
          </a:p>
          <a:p>
            <a:pPr marL="342900" indent="-342900">
              <a:buFont typeface="Arial"/>
              <a:buChar char="•"/>
            </a:pPr>
            <a:endParaRPr lang="en-US" sz="2000" b="1" dirty="0" smtClean="0"/>
          </a:p>
          <a:p>
            <a:pPr marL="342900" indent="-342900">
              <a:buFont typeface="Arial"/>
              <a:buChar char="•"/>
            </a:pPr>
            <a:r>
              <a:rPr lang="en-US" sz="2000" b="1" dirty="0" smtClean="0"/>
              <a:t>Irrelevant </a:t>
            </a:r>
            <a:r>
              <a:rPr lang="en-US" sz="2000" b="1" dirty="0" smtClean="0"/>
              <a:t>features</a:t>
            </a:r>
            <a:endParaRPr lang="en-US" sz="2000" b="1" dirty="0"/>
          </a:p>
          <a:p>
            <a:pPr marL="342900" indent="-342900">
              <a:buFont typeface="Arial"/>
              <a:buChar char="•"/>
            </a:pPr>
            <a:endParaRPr lang="en-US" sz="2000" b="1" dirty="0" smtClean="0"/>
          </a:p>
          <a:p>
            <a:pPr marL="342900" indent="-342900">
              <a:buFont typeface="Arial"/>
              <a:buChar char="•"/>
            </a:pPr>
            <a:r>
              <a:rPr lang="en-US" sz="2000" b="1" dirty="0" smtClean="0"/>
              <a:t>Over fitting </a:t>
            </a:r>
            <a:r>
              <a:rPr lang="en-US" sz="2000" b="1" dirty="0"/>
              <a:t>the model on </a:t>
            </a:r>
            <a:r>
              <a:rPr lang="en-US" sz="2000" b="1" dirty="0" smtClean="0"/>
              <a:t>data</a:t>
            </a:r>
            <a:endParaRPr lang="en-US" sz="2000" b="1" dirty="0"/>
          </a:p>
          <a:p>
            <a:pPr marL="342900" indent="-342900">
              <a:buFont typeface="Arial"/>
              <a:buChar char="•"/>
            </a:pPr>
            <a:endParaRPr lang="en-US" sz="2000" b="1" dirty="0" smtClean="0"/>
          </a:p>
          <a:p>
            <a:pPr marL="342900" indent="-342900">
              <a:buFont typeface="Arial"/>
              <a:buChar char="•"/>
            </a:pPr>
            <a:r>
              <a:rPr lang="en-US" sz="2000" b="1" dirty="0" smtClean="0"/>
              <a:t>Under fitting </a:t>
            </a:r>
            <a:r>
              <a:rPr lang="en-US" sz="2000" b="1" dirty="0"/>
              <a:t>of the model on </a:t>
            </a:r>
            <a:r>
              <a:rPr lang="en-US" sz="2000" b="1" dirty="0" smtClean="0"/>
              <a:t>data</a:t>
            </a:r>
            <a:endParaRPr lang="en-US" sz="2000" b="1" dirty="0"/>
          </a:p>
          <a:p>
            <a:pPr marL="342900" indent="-342900">
              <a:buFont typeface="Arial"/>
              <a:buChar char="•"/>
            </a:pPr>
            <a:endParaRPr lang="en-US" sz="2000" b="1" dirty="0" smtClean="0"/>
          </a:p>
          <a:p>
            <a:pPr marL="342900" indent="-342900">
              <a:buFont typeface="Arial"/>
              <a:buChar char="•"/>
            </a:pPr>
            <a:r>
              <a:rPr lang="en-US" sz="2000" b="1" dirty="0" smtClean="0"/>
              <a:t>Whether </a:t>
            </a:r>
            <a:r>
              <a:rPr lang="en-US" sz="2000" b="1" dirty="0"/>
              <a:t>model will generalize or not</a:t>
            </a:r>
          </a:p>
        </p:txBody>
      </p:sp>
      <p:sp>
        <p:nvSpPr>
          <p:cNvPr id="6" name="Footer Placeholder 5"/>
          <p:cNvSpPr>
            <a:spLocks noGrp="1"/>
          </p:cNvSpPr>
          <p:nvPr>
            <p:ph type="ftr" sz="quarter" idx="14"/>
          </p:nvPr>
        </p:nvSpPr>
        <p:spPr/>
        <p:txBody>
          <a:bodyPr/>
          <a:lstStyle/>
          <a:p>
            <a:r>
              <a:rPr lang="sk-SK" smtClean="0"/>
              <a:t>July 27 2018 / © 2018 IBM Corporation</a:t>
            </a:r>
            <a:endParaRPr lang="en-US" dirty="0"/>
          </a:p>
        </p:txBody>
      </p:sp>
    </p:spTree>
    <p:extLst>
      <p:ext uri="{BB962C8B-B14F-4D97-AF65-F5344CB8AC3E}">
        <p14:creationId xmlns:p14="http://schemas.microsoft.com/office/powerpoint/2010/main" val="7265806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076" y="220473"/>
            <a:ext cx="11599123" cy="1279144"/>
          </a:xfrm>
        </p:spPr>
        <p:txBody>
          <a:bodyPr/>
          <a:lstStyle/>
          <a:p>
            <a:r>
              <a:rPr lang="en-US" b="1" dirty="0" smtClean="0"/>
              <a:t>Imbalance Dataset: A Story </a:t>
            </a:r>
            <a:r>
              <a:rPr lang="mr-IN" b="1" dirty="0" smtClean="0"/>
              <a:t>…</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11</a:t>
            </a:fld>
            <a:endParaRPr lang="en-US"/>
          </a:p>
        </p:txBody>
      </p:sp>
      <p:sp>
        <p:nvSpPr>
          <p:cNvPr id="4" name="Text Placeholder 3"/>
          <p:cNvSpPr>
            <a:spLocks noGrp="1"/>
          </p:cNvSpPr>
          <p:nvPr>
            <p:ph type="body" sz="quarter" idx="12"/>
          </p:nvPr>
        </p:nvSpPr>
        <p:spPr>
          <a:xfrm>
            <a:off x="304800" y="1499617"/>
            <a:ext cx="11582400" cy="4781127"/>
          </a:xfrm>
        </p:spPr>
        <p:txBody>
          <a:bodyPr/>
          <a:lstStyle/>
          <a:p>
            <a:endParaRPr lang="en-US" sz="2000" b="1" dirty="0" smtClean="0"/>
          </a:p>
          <a:p>
            <a:r>
              <a:rPr lang="en-US" sz="2000" b="1" dirty="0" smtClean="0"/>
              <a:t>We get real life labeled data sets from our clients and we are asked to build  a classifier to predict if someone will buy our </a:t>
            </a:r>
            <a:r>
              <a:rPr lang="en-US" sz="2000" b="1" dirty="0" smtClean="0"/>
              <a:t>products.</a:t>
            </a:r>
            <a:endParaRPr lang="en-US" sz="2000" b="1" dirty="0" smtClean="0"/>
          </a:p>
          <a:p>
            <a:endParaRPr lang="en-US" sz="2000" b="1" dirty="0" smtClean="0"/>
          </a:p>
          <a:p>
            <a:r>
              <a:rPr lang="en-US" sz="2000" b="1" dirty="0" smtClean="0"/>
              <a:t>We clean our data and build latest state of art ML model for it.</a:t>
            </a:r>
          </a:p>
          <a:p>
            <a:endParaRPr lang="en-US" sz="2000" b="1" dirty="0"/>
          </a:p>
          <a:p>
            <a:r>
              <a:rPr lang="en-US" sz="2000" b="1" dirty="0" smtClean="0"/>
              <a:t>We run cross validation and feature engineering to select best model.</a:t>
            </a:r>
          </a:p>
          <a:p>
            <a:endParaRPr lang="en-US" sz="2000" b="1" dirty="0"/>
          </a:p>
          <a:p>
            <a:r>
              <a:rPr lang="en-US" sz="2000" b="1" dirty="0" smtClean="0"/>
              <a:t>We evaluate model and it </a:t>
            </a:r>
            <a:r>
              <a:rPr lang="en-US" sz="2000" b="1" dirty="0" smtClean="0">
                <a:solidFill>
                  <a:srgbClr val="FFFF00"/>
                </a:solidFill>
              </a:rPr>
              <a:t>doesn’t perform good</a:t>
            </a:r>
            <a:r>
              <a:rPr lang="en-US" sz="2000" b="1" dirty="0" smtClean="0"/>
              <a:t> on test dataset but in theory it should perform good.</a:t>
            </a:r>
          </a:p>
          <a:p>
            <a:endParaRPr lang="en-US" sz="2000" b="1" dirty="0"/>
          </a:p>
          <a:p>
            <a:r>
              <a:rPr lang="en-US" sz="2000" b="1" dirty="0" smtClean="0"/>
              <a:t>We explore more and finds that the number of labeled samples where someone buys the product is very less say 1 % and our classifier didn’t learn since it thought that those product that was bought was noise.</a:t>
            </a:r>
          </a:p>
          <a:p>
            <a:endParaRPr lang="en-US" sz="2000" b="1" dirty="0"/>
          </a:p>
        </p:txBody>
      </p:sp>
      <p:sp>
        <p:nvSpPr>
          <p:cNvPr id="6" name="Footer Placeholder 5"/>
          <p:cNvSpPr>
            <a:spLocks noGrp="1"/>
          </p:cNvSpPr>
          <p:nvPr>
            <p:ph type="ftr" sz="quarter" idx="14"/>
          </p:nvPr>
        </p:nvSpPr>
        <p:spPr/>
        <p:txBody>
          <a:bodyPr/>
          <a:lstStyle/>
          <a:p>
            <a:r>
              <a:rPr lang="sk-SK" smtClean="0"/>
              <a:t>July 27 2018 / © 2018 IBM Corporation</a:t>
            </a:r>
            <a:endParaRPr lang="en-US" dirty="0"/>
          </a:p>
        </p:txBody>
      </p:sp>
    </p:spTree>
    <p:extLst>
      <p:ext uri="{BB962C8B-B14F-4D97-AF65-F5344CB8AC3E}">
        <p14:creationId xmlns:p14="http://schemas.microsoft.com/office/powerpoint/2010/main" val="20569279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076" y="220473"/>
            <a:ext cx="11599123" cy="1279144"/>
          </a:xfrm>
        </p:spPr>
        <p:txBody>
          <a:bodyPr/>
          <a:lstStyle/>
          <a:p>
            <a:r>
              <a:rPr lang="en-US" b="1" dirty="0" smtClean="0"/>
              <a:t>What we will do in this workshop </a:t>
            </a:r>
            <a:r>
              <a:rPr lang="mr-IN" b="1" dirty="0" smtClean="0"/>
              <a:t>…</a:t>
            </a:r>
            <a:endParaRPr lang="en-US" b="1" dirty="0"/>
          </a:p>
        </p:txBody>
      </p:sp>
      <p:sp>
        <p:nvSpPr>
          <p:cNvPr id="3" name="Slide Number Placeholder 2"/>
          <p:cNvSpPr>
            <a:spLocks noGrp="1"/>
          </p:cNvSpPr>
          <p:nvPr>
            <p:ph type="sldNum" sz="quarter" idx="10"/>
          </p:nvPr>
        </p:nvSpPr>
        <p:spPr/>
        <p:txBody>
          <a:bodyPr/>
          <a:lstStyle/>
          <a:p>
            <a:fld id="{3FD999D4-B456-9943-89B7-30D56181CE18}" type="slidenum">
              <a:rPr lang="en-US" smtClean="0"/>
              <a:t>12</a:t>
            </a:fld>
            <a:endParaRPr lang="en-US"/>
          </a:p>
        </p:txBody>
      </p:sp>
      <p:sp>
        <p:nvSpPr>
          <p:cNvPr id="4" name="Text Placeholder 3"/>
          <p:cNvSpPr>
            <a:spLocks noGrp="1"/>
          </p:cNvSpPr>
          <p:nvPr>
            <p:ph type="body" sz="quarter" idx="12"/>
          </p:nvPr>
        </p:nvSpPr>
        <p:spPr>
          <a:xfrm>
            <a:off x="304800" y="1499617"/>
            <a:ext cx="11582400" cy="4781127"/>
          </a:xfrm>
        </p:spPr>
        <p:txBody>
          <a:bodyPr/>
          <a:lstStyle/>
          <a:p>
            <a:pPr marL="342900" indent="-342900">
              <a:buFont typeface="Arial"/>
              <a:buChar char="•"/>
            </a:pPr>
            <a:r>
              <a:rPr lang="en-US" sz="2000" b="1" dirty="0"/>
              <a:t>Data Set Description.</a:t>
            </a:r>
          </a:p>
          <a:p>
            <a:pPr marL="342900" indent="-342900">
              <a:buFont typeface="Arial"/>
              <a:buChar char="•"/>
            </a:pPr>
            <a:r>
              <a:rPr lang="en-US" sz="2000" b="1" dirty="0"/>
              <a:t>Exploratory Analysis to understand the data.</a:t>
            </a:r>
          </a:p>
          <a:p>
            <a:pPr marL="342900" indent="-342900">
              <a:buFont typeface="Arial"/>
              <a:buChar char="•"/>
            </a:pPr>
            <a:r>
              <a:rPr lang="en-US" sz="2000" b="1" dirty="0"/>
              <a:t>Use various preprocessing to clean and prepare the data.</a:t>
            </a:r>
          </a:p>
          <a:p>
            <a:pPr marL="342900" indent="-342900">
              <a:buFont typeface="Arial"/>
              <a:buChar char="•"/>
            </a:pPr>
            <a:r>
              <a:rPr lang="en-US" sz="2000" b="1" dirty="0"/>
              <a:t>Use naive </a:t>
            </a:r>
            <a:r>
              <a:rPr lang="en-US" sz="2000" b="1" dirty="0" err="1"/>
              <a:t>XGBoost</a:t>
            </a:r>
            <a:r>
              <a:rPr lang="en-US" sz="2000" b="1" dirty="0"/>
              <a:t> to run the classification.</a:t>
            </a:r>
          </a:p>
          <a:p>
            <a:pPr marL="342900" indent="-342900">
              <a:buFont typeface="Arial"/>
              <a:buChar char="•"/>
            </a:pPr>
            <a:r>
              <a:rPr lang="en-US" sz="2000" b="1" dirty="0"/>
              <a:t>Use cross validation to get the model.</a:t>
            </a:r>
          </a:p>
          <a:p>
            <a:pPr marL="342900" indent="-342900">
              <a:buFont typeface="Arial"/>
              <a:buChar char="•"/>
            </a:pPr>
            <a:r>
              <a:rPr lang="en-US" sz="2000" b="1" dirty="0"/>
              <a:t>Plot, precision recall curve and ROC curve.</a:t>
            </a:r>
          </a:p>
          <a:p>
            <a:pPr marL="342900" indent="-342900">
              <a:buFont typeface="Arial"/>
              <a:buChar char="•"/>
            </a:pPr>
            <a:r>
              <a:rPr lang="en-US" sz="2000" b="1" dirty="0"/>
              <a:t>We will then tune it and use weighted positive samples to improve classification performance.</a:t>
            </a:r>
          </a:p>
          <a:p>
            <a:pPr marL="342900" indent="-342900">
              <a:buFont typeface="Arial"/>
              <a:buChar char="•"/>
            </a:pPr>
            <a:r>
              <a:rPr lang="en-US" sz="2000" b="1" dirty="0"/>
              <a:t>We will also talk about the following advanced techniques.</a:t>
            </a:r>
          </a:p>
          <a:p>
            <a:pPr marL="342900" indent="-342900">
              <a:buFont typeface="Arial"/>
              <a:buChar char="•"/>
            </a:pPr>
            <a:r>
              <a:rPr lang="en-US" sz="2000" b="1" dirty="0"/>
              <a:t>Oversampling of majority class and </a:t>
            </a:r>
            <a:r>
              <a:rPr lang="en-US" sz="2000" b="1" dirty="0" err="1"/>
              <a:t>Undersampling</a:t>
            </a:r>
            <a:r>
              <a:rPr lang="en-US" sz="2000" b="1" dirty="0"/>
              <a:t> of minority class.</a:t>
            </a:r>
          </a:p>
          <a:p>
            <a:pPr marL="342900" indent="-342900">
              <a:buFont typeface="Arial"/>
              <a:buChar char="•"/>
            </a:pPr>
            <a:r>
              <a:rPr lang="en-US" sz="2000" b="1" dirty="0"/>
              <a:t>SMOTE algorithms.</a:t>
            </a:r>
          </a:p>
        </p:txBody>
      </p:sp>
      <p:sp>
        <p:nvSpPr>
          <p:cNvPr id="6" name="Footer Placeholder 5"/>
          <p:cNvSpPr>
            <a:spLocks noGrp="1"/>
          </p:cNvSpPr>
          <p:nvPr>
            <p:ph type="ftr" sz="quarter" idx="14"/>
          </p:nvPr>
        </p:nvSpPr>
        <p:spPr/>
        <p:txBody>
          <a:bodyPr/>
          <a:lstStyle/>
          <a:p>
            <a:r>
              <a:rPr lang="sk-SK" smtClean="0"/>
              <a:t>July 27 2018 / © 2018 IBM Corporation</a:t>
            </a:r>
            <a:endParaRPr lang="en-US" dirty="0"/>
          </a:p>
        </p:txBody>
      </p:sp>
    </p:spTree>
    <p:extLst>
      <p:ext uri="{BB962C8B-B14F-4D97-AF65-F5344CB8AC3E}">
        <p14:creationId xmlns:p14="http://schemas.microsoft.com/office/powerpoint/2010/main" val="34567016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fld id="{86CB4B4D-7CA3-9044-876B-883B54F8677D}" type="slidenum">
              <a:rPr lang="uk-UA" smtClean="0"/>
              <a:pPr/>
              <a:t>13</a:t>
            </a:fld>
            <a:endParaRPr lang="uk-UA"/>
          </a:p>
        </p:txBody>
      </p:sp>
      <p:sp>
        <p:nvSpPr>
          <p:cNvPr id="309" name="Shape 309"/>
          <p:cNvSpPr txBox="1">
            <a:spLocks noGrp="1"/>
          </p:cNvSpPr>
          <p:nvPr>
            <p:ph type="title"/>
          </p:nvPr>
        </p:nvSpPr>
        <p:spPr/>
        <p:txBody>
          <a:bodyPr/>
          <a:lstStyle/>
          <a:p>
            <a:r>
              <a:rPr lang="en-US" dirty="0" smtClean="0"/>
              <a:t>Tools and Technologies</a:t>
            </a:r>
            <a:endParaRPr lang="en-US" dirty="0"/>
          </a:p>
        </p:txBody>
      </p:sp>
      <p:sp>
        <p:nvSpPr>
          <p:cNvPr id="3" name="Footer Placeholder 2">
            <a:extLst>
              <a:ext uri="{FF2B5EF4-FFF2-40B4-BE49-F238E27FC236}">
                <a16:creationId xmlns="" xmlns:a16="http://schemas.microsoft.com/office/drawing/2014/main" id="{8195AC6A-6F69-AA49-923A-6DB65CB2463A}"/>
              </a:ext>
            </a:extLst>
          </p:cNvPr>
          <p:cNvSpPr>
            <a:spLocks noGrp="1"/>
          </p:cNvSpPr>
          <p:nvPr>
            <p:ph type="ftr" sz="quarter" idx="12"/>
          </p:nvPr>
        </p:nvSpPr>
        <p:spPr/>
        <p:txBody>
          <a:bodyPr/>
          <a:lstStyle/>
          <a:p>
            <a:r>
              <a:rPr lang="sk-SK"/>
              <a:t>July 27 2018 / © 2018 IBM Corporation</a:t>
            </a:r>
            <a:endParaRPr lang="en-US" dirty="0"/>
          </a:p>
        </p:txBody>
      </p:sp>
      <p:pic>
        <p:nvPicPr>
          <p:cNvPr id="4" name="Picture 3" descr="odsc_18_tools.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1657" y="1752600"/>
            <a:ext cx="7747000" cy="3505200"/>
          </a:xfrm>
          <a:prstGeom prst="rect">
            <a:avLst/>
          </a:prstGeom>
        </p:spPr>
      </p:pic>
    </p:spTree>
    <p:extLst>
      <p:ext uri="{BB962C8B-B14F-4D97-AF65-F5344CB8AC3E}">
        <p14:creationId xmlns:p14="http://schemas.microsoft.com/office/powerpoint/2010/main" val="1884185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076" y="220473"/>
            <a:ext cx="11599123" cy="1279144"/>
          </a:xfrm>
        </p:spPr>
        <p:txBody>
          <a:bodyPr/>
          <a:lstStyle/>
          <a:p>
            <a:r>
              <a:rPr lang="en-US" b="1" dirty="0" err="1" smtClean="0"/>
              <a:t>Scikit</a:t>
            </a:r>
            <a:r>
              <a:rPr lang="en-US" b="1" dirty="0" smtClean="0"/>
              <a:t>-Learn</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14</a:t>
            </a:fld>
            <a:endParaRPr lang="en-US"/>
          </a:p>
        </p:txBody>
      </p:sp>
      <p:sp>
        <p:nvSpPr>
          <p:cNvPr id="4" name="Text Placeholder 3"/>
          <p:cNvSpPr>
            <a:spLocks noGrp="1"/>
          </p:cNvSpPr>
          <p:nvPr>
            <p:ph type="body" sz="quarter" idx="12"/>
          </p:nvPr>
        </p:nvSpPr>
        <p:spPr>
          <a:xfrm>
            <a:off x="304800" y="1499617"/>
            <a:ext cx="11582400" cy="4781127"/>
          </a:xfrm>
        </p:spPr>
        <p:txBody>
          <a:bodyPr/>
          <a:lstStyle/>
          <a:p>
            <a:pPr marL="342900" indent="-342900">
              <a:buFont typeface="Arial"/>
              <a:buChar char="•"/>
            </a:pPr>
            <a:endParaRPr lang="en-US" sz="2000" b="1" dirty="0" smtClean="0"/>
          </a:p>
          <a:p>
            <a:pPr marL="342900" indent="-342900">
              <a:buFont typeface="Arial"/>
              <a:buChar char="•"/>
            </a:pPr>
            <a:r>
              <a:rPr lang="en-US" sz="2000" b="1" dirty="0" smtClean="0"/>
              <a:t>Library of ML models and utilities</a:t>
            </a:r>
          </a:p>
          <a:p>
            <a:pPr marL="342900" indent="-342900">
              <a:buFont typeface="Arial"/>
              <a:buChar char="•"/>
            </a:pPr>
            <a:endParaRPr lang="en-US" sz="2000" b="1" dirty="0"/>
          </a:p>
          <a:p>
            <a:pPr marL="342900" indent="-342900">
              <a:buFont typeface="Arial"/>
              <a:buChar char="•"/>
            </a:pPr>
            <a:r>
              <a:rPr lang="en-US" sz="2000" b="1" dirty="0" smtClean="0"/>
              <a:t>Has many out of box ML models and utilities that works out of box</a:t>
            </a:r>
          </a:p>
          <a:p>
            <a:endParaRPr lang="en-US" sz="2000" b="1" dirty="0" smtClean="0"/>
          </a:p>
          <a:p>
            <a:pPr marL="342900" indent="-342900">
              <a:buFont typeface="Arial"/>
              <a:buChar char="•"/>
            </a:pPr>
            <a:r>
              <a:rPr lang="en-US" sz="2000" b="1" dirty="0" smtClean="0"/>
              <a:t>Python is now very popular among data-scientists.</a:t>
            </a:r>
          </a:p>
          <a:p>
            <a:pPr marL="342900" indent="-342900">
              <a:buFont typeface="Arial"/>
              <a:buChar char="•"/>
            </a:pPr>
            <a:endParaRPr lang="en-US" sz="2000" b="1" dirty="0" smtClean="0"/>
          </a:p>
          <a:p>
            <a:pPr marL="342900" indent="-342900">
              <a:buFont typeface="Arial"/>
              <a:buChar char="•"/>
            </a:pPr>
            <a:r>
              <a:rPr lang="en-US" sz="2000" b="1" dirty="0" err="1" smtClean="0"/>
              <a:t>XGBoost</a:t>
            </a:r>
            <a:r>
              <a:rPr lang="en-US" sz="2000" b="1" dirty="0" smtClean="0"/>
              <a:t> </a:t>
            </a:r>
            <a:r>
              <a:rPr lang="en-US" sz="2000" b="1" dirty="0"/>
              <a:t>allows one to tune various parameters.</a:t>
            </a:r>
          </a:p>
          <a:p>
            <a:pPr marL="342900" indent="-342900">
              <a:buFont typeface="Arial"/>
              <a:buChar char="•"/>
            </a:pPr>
            <a:endParaRPr lang="en-US" sz="2000" b="1" dirty="0" smtClean="0"/>
          </a:p>
          <a:p>
            <a:pPr marL="342900" indent="-342900">
              <a:buFont typeface="Arial"/>
              <a:buChar char="•"/>
            </a:pPr>
            <a:r>
              <a:rPr lang="en-US" sz="2000" b="1" dirty="0" smtClean="0"/>
              <a:t>Has pipeline, estimators and transformers concept that allows one to build big ML apps</a:t>
            </a:r>
          </a:p>
          <a:p>
            <a:pPr marL="342900" indent="-342900">
              <a:buFont typeface="Arial"/>
              <a:buChar char="•"/>
            </a:pPr>
            <a:endParaRPr lang="en-US" sz="2000" b="1" dirty="0"/>
          </a:p>
          <a:p>
            <a:pPr marL="342900" indent="-342900">
              <a:buFont typeface="Arial"/>
              <a:buChar char="•"/>
            </a:pPr>
            <a:r>
              <a:rPr lang="en-US" sz="2000" b="1" dirty="0" smtClean="0"/>
              <a:t>Well Documented and a lot of examples and support group.</a:t>
            </a:r>
            <a:endParaRPr lang="en-US" sz="2000" b="1" dirty="0"/>
          </a:p>
        </p:txBody>
      </p:sp>
      <p:sp>
        <p:nvSpPr>
          <p:cNvPr id="6" name="Footer Placeholder 5"/>
          <p:cNvSpPr>
            <a:spLocks noGrp="1"/>
          </p:cNvSpPr>
          <p:nvPr>
            <p:ph type="ftr" sz="quarter" idx="14"/>
          </p:nvPr>
        </p:nvSpPr>
        <p:spPr/>
        <p:txBody>
          <a:bodyPr/>
          <a:lstStyle/>
          <a:p>
            <a:r>
              <a:rPr lang="sk-SK" smtClean="0"/>
              <a:t>July 27 2018 / © 2018 IBM Corporation</a:t>
            </a:r>
            <a:endParaRPr lang="en-US" dirty="0"/>
          </a:p>
        </p:txBody>
      </p:sp>
      <p:pic>
        <p:nvPicPr>
          <p:cNvPr id="5" name="Picture 4" descr="odsc_18_sciki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37938" y="220473"/>
            <a:ext cx="4827490" cy="1188720"/>
          </a:xfrm>
          <a:prstGeom prst="rect">
            <a:avLst/>
          </a:prstGeom>
          <a:solidFill>
            <a:schemeClr val="bg2"/>
          </a:solidFill>
        </p:spPr>
      </p:pic>
    </p:spTree>
    <p:extLst>
      <p:ext uri="{BB962C8B-B14F-4D97-AF65-F5344CB8AC3E}">
        <p14:creationId xmlns:p14="http://schemas.microsoft.com/office/powerpoint/2010/main" val="33550881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076" y="220473"/>
            <a:ext cx="11599123" cy="1279144"/>
          </a:xfrm>
        </p:spPr>
        <p:txBody>
          <a:bodyPr/>
          <a:lstStyle/>
          <a:p>
            <a:r>
              <a:rPr lang="en-US" b="1" dirty="0" smtClean="0"/>
              <a:t>Why and What of </a:t>
            </a:r>
            <a:r>
              <a:rPr lang="en-US" b="1" dirty="0" err="1" smtClean="0"/>
              <a:t>XGBoost</a:t>
            </a:r>
            <a:r>
              <a:rPr lang="en-US" b="1" dirty="0" smtClean="0"/>
              <a:t>.</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15</a:t>
            </a:fld>
            <a:endParaRPr lang="en-US"/>
          </a:p>
        </p:txBody>
      </p:sp>
      <p:sp>
        <p:nvSpPr>
          <p:cNvPr id="4" name="Text Placeholder 3"/>
          <p:cNvSpPr>
            <a:spLocks noGrp="1"/>
          </p:cNvSpPr>
          <p:nvPr>
            <p:ph type="body" sz="quarter" idx="12"/>
          </p:nvPr>
        </p:nvSpPr>
        <p:spPr>
          <a:xfrm>
            <a:off x="304800" y="1499617"/>
            <a:ext cx="11582400" cy="4781127"/>
          </a:xfrm>
        </p:spPr>
        <p:txBody>
          <a:bodyPr/>
          <a:lstStyle/>
          <a:p>
            <a:pPr marL="342900" indent="-342900">
              <a:buFont typeface="Arial"/>
              <a:buChar char="•"/>
            </a:pPr>
            <a:endParaRPr lang="en-US" sz="2000" b="1" dirty="0" smtClean="0"/>
          </a:p>
          <a:p>
            <a:pPr marL="342900" indent="-342900">
              <a:buFont typeface="Arial"/>
              <a:buChar char="•"/>
            </a:pPr>
            <a:r>
              <a:rPr lang="en-US" sz="2000" b="1" dirty="0" err="1" smtClean="0"/>
              <a:t>XGBoost</a:t>
            </a:r>
            <a:r>
              <a:rPr lang="en-US" sz="2000" b="1" dirty="0" smtClean="0"/>
              <a:t> </a:t>
            </a:r>
            <a:r>
              <a:rPr lang="en-US" sz="2000" b="1" dirty="0"/>
              <a:t>is extreme gradient boosting algorithm based on trees and tends to perform very good out of the box compare to other ML algorithms.</a:t>
            </a:r>
          </a:p>
          <a:p>
            <a:pPr marL="342900" indent="-342900">
              <a:buFont typeface="Arial"/>
              <a:buChar char="•"/>
            </a:pPr>
            <a:endParaRPr lang="en-US" sz="2000" b="1" dirty="0" smtClean="0"/>
          </a:p>
          <a:p>
            <a:pPr marL="342900" indent="-342900">
              <a:buFont typeface="Arial"/>
              <a:buChar char="•"/>
            </a:pPr>
            <a:r>
              <a:rPr lang="en-US" sz="2000" b="1" dirty="0" err="1" smtClean="0"/>
              <a:t>XGBoost</a:t>
            </a:r>
            <a:r>
              <a:rPr lang="en-US" sz="2000" b="1" dirty="0" smtClean="0"/>
              <a:t> </a:t>
            </a:r>
            <a:r>
              <a:rPr lang="en-US" sz="2000" b="1" dirty="0"/>
              <a:t>is popular </a:t>
            </a:r>
            <a:r>
              <a:rPr lang="en-US" sz="2000" b="1" dirty="0" smtClean="0"/>
              <a:t>amongst </a:t>
            </a:r>
            <a:r>
              <a:rPr lang="en-US" sz="2000" b="1" dirty="0"/>
              <a:t>data-scientist and one of the most common ML algorithms used in </a:t>
            </a:r>
            <a:r>
              <a:rPr lang="en-US" sz="2000" b="1" dirty="0" err="1"/>
              <a:t>Kaggle</a:t>
            </a:r>
            <a:r>
              <a:rPr lang="en-US" sz="2000" b="1" dirty="0"/>
              <a:t> Competitions.</a:t>
            </a:r>
          </a:p>
          <a:p>
            <a:pPr marL="342900" indent="-342900">
              <a:buFont typeface="Arial"/>
              <a:buChar char="•"/>
            </a:pPr>
            <a:endParaRPr lang="en-US" sz="2000" b="1" dirty="0" smtClean="0"/>
          </a:p>
          <a:p>
            <a:pPr marL="342900" indent="-342900">
              <a:buFont typeface="Arial"/>
              <a:buChar char="•"/>
            </a:pPr>
            <a:r>
              <a:rPr lang="en-US" sz="2000" b="1" dirty="0" err="1" smtClean="0"/>
              <a:t>XGBoost</a:t>
            </a:r>
            <a:r>
              <a:rPr lang="en-US" sz="2000" b="1" dirty="0" smtClean="0"/>
              <a:t> </a:t>
            </a:r>
            <a:r>
              <a:rPr lang="en-US" sz="2000" b="1" dirty="0"/>
              <a:t>allows one to tune various parameters.</a:t>
            </a:r>
          </a:p>
          <a:p>
            <a:pPr marL="342900" indent="-342900">
              <a:buFont typeface="Arial"/>
              <a:buChar char="•"/>
            </a:pPr>
            <a:endParaRPr lang="en-US" sz="2000" b="1" dirty="0" smtClean="0"/>
          </a:p>
          <a:p>
            <a:pPr marL="342900" indent="-342900">
              <a:buFont typeface="Arial"/>
              <a:buChar char="•"/>
            </a:pPr>
            <a:r>
              <a:rPr lang="en-US" sz="2000" b="1" dirty="0" err="1" smtClean="0"/>
              <a:t>XGBoost</a:t>
            </a:r>
            <a:r>
              <a:rPr lang="en-US" sz="2000" b="1" dirty="0" smtClean="0"/>
              <a:t> </a:t>
            </a:r>
            <a:r>
              <a:rPr lang="en-US" sz="2000" b="1" dirty="0"/>
              <a:t>allows parallel processing</a:t>
            </a:r>
            <a:r>
              <a:rPr lang="en-US" sz="2000" b="1" dirty="0" smtClean="0"/>
              <a:t>.</a:t>
            </a:r>
          </a:p>
          <a:p>
            <a:pPr marL="342900" indent="-342900">
              <a:buFont typeface="Arial"/>
              <a:buChar char="•"/>
            </a:pPr>
            <a:endParaRPr lang="en-US" sz="2000" b="1" dirty="0"/>
          </a:p>
          <a:p>
            <a:pPr marL="342900" indent="-342900">
              <a:buFont typeface="Arial"/>
              <a:buChar char="•"/>
            </a:pPr>
            <a:r>
              <a:rPr lang="en-US" sz="2000" b="1" dirty="0" smtClean="0"/>
              <a:t>Works very well with Python and </a:t>
            </a:r>
            <a:r>
              <a:rPr lang="en-US" sz="2000" b="1" dirty="0" err="1" smtClean="0"/>
              <a:t>Scikit</a:t>
            </a:r>
            <a:r>
              <a:rPr lang="en-US" sz="2000" b="1" dirty="0" smtClean="0"/>
              <a:t> Learn.</a:t>
            </a:r>
            <a:endParaRPr lang="en-US" sz="2000" b="1" dirty="0"/>
          </a:p>
        </p:txBody>
      </p:sp>
      <p:sp>
        <p:nvSpPr>
          <p:cNvPr id="6" name="Footer Placeholder 5"/>
          <p:cNvSpPr>
            <a:spLocks noGrp="1"/>
          </p:cNvSpPr>
          <p:nvPr>
            <p:ph type="ftr" sz="quarter" idx="14"/>
          </p:nvPr>
        </p:nvSpPr>
        <p:spPr/>
        <p:txBody>
          <a:bodyPr/>
          <a:lstStyle/>
          <a:p>
            <a:r>
              <a:rPr lang="sk-SK" smtClean="0"/>
              <a:t>July 27 2018 / © 2018 IBM Corporation</a:t>
            </a:r>
            <a:endParaRPr lang="en-US" dirty="0"/>
          </a:p>
        </p:txBody>
      </p:sp>
      <p:pic>
        <p:nvPicPr>
          <p:cNvPr id="5" name="Picture 4" descr="odsc_18_xgboos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79129" y="220473"/>
            <a:ext cx="4737100" cy="922527"/>
          </a:xfrm>
          <a:prstGeom prst="rect">
            <a:avLst/>
          </a:prstGeom>
        </p:spPr>
      </p:pic>
    </p:spTree>
    <p:extLst>
      <p:ext uri="{BB962C8B-B14F-4D97-AF65-F5344CB8AC3E}">
        <p14:creationId xmlns:p14="http://schemas.microsoft.com/office/powerpoint/2010/main" val="40040792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3FD999D4-B456-9943-89B7-30D56181CE18}" type="slidenum">
              <a:rPr lang="en-US" smtClean="0"/>
              <a:t>16</a:t>
            </a:fld>
            <a:endParaRPr lang="en-US"/>
          </a:p>
        </p:txBody>
      </p:sp>
      <p:sp>
        <p:nvSpPr>
          <p:cNvPr id="3" name="Title 2"/>
          <p:cNvSpPr>
            <a:spLocks noGrp="1"/>
          </p:cNvSpPr>
          <p:nvPr>
            <p:ph type="title"/>
          </p:nvPr>
        </p:nvSpPr>
        <p:spPr/>
        <p:txBody>
          <a:bodyPr/>
          <a:lstStyle/>
          <a:p>
            <a:r>
              <a:rPr lang="en-US" dirty="0" err="1" smtClean="0"/>
              <a:t>XGBoost</a:t>
            </a:r>
            <a:endParaRPr lang="en-US" dirty="0"/>
          </a:p>
        </p:txBody>
      </p:sp>
      <p:sp>
        <p:nvSpPr>
          <p:cNvPr id="4" name="Footer Placeholder 3"/>
          <p:cNvSpPr>
            <a:spLocks noGrp="1"/>
          </p:cNvSpPr>
          <p:nvPr>
            <p:ph type="ftr" sz="quarter" idx="11"/>
          </p:nvPr>
        </p:nvSpPr>
        <p:spPr/>
        <p:txBody>
          <a:bodyPr/>
          <a:lstStyle/>
          <a:p>
            <a:r>
              <a:rPr lang="sk-SK" smtClean="0"/>
              <a:t>July 27 2018 / © 2018 IBM Corporation</a:t>
            </a:r>
            <a:endParaRPr lang="en-US" dirty="0"/>
          </a:p>
        </p:txBody>
      </p:sp>
      <p:pic>
        <p:nvPicPr>
          <p:cNvPr id="7" name="Content Placeholder 6" descr="odsc_18_xgb_t1.png"/>
          <p:cNvPicPr>
            <a:picLocks noGrp="1"/>
          </p:cNvPicPr>
          <p:nvPr>
            <p:ph sz="quarter" idx="12"/>
          </p:nvPr>
        </p:nvPicPr>
        <p:blipFill rotWithShape="1">
          <a:blip r:embed="rId3">
            <a:extLst>
              <a:ext uri="{28A0092B-C50C-407E-A947-70E740481C1C}">
                <a14:useLocalDpi xmlns:a14="http://schemas.microsoft.com/office/drawing/2010/main" val="0"/>
              </a:ext>
            </a:extLst>
          </a:blip>
          <a:srcRect l="584" r="-1426"/>
          <a:stretch/>
        </p:blipFill>
        <p:spPr>
          <a:xfrm>
            <a:off x="228600" y="1371600"/>
            <a:ext cx="11106312" cy="4398264"/>
          </a:xfrm>
        </p:spPr>
      </p:pic>
      <p:pic>
        <p:nvPicPr>
          <p:cNvPr id="6" name="Picture 5" descr="odsc_18_xgboost.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79129" y="220473"/>
            <a:ext cx="4737100" cy="922527"/>
          </a:xfrm>
          <a:prstGeom prst="rect">
            <a:avLst/>
          </a:prstGeom>
        </p:spPr>
      </p:pic>
      <p:sp>
        <p:nvSpPr>
          <p:cNvPr id="8" name="TextBox 7"/>
          <p:cNvSpPr txBox="1"/>
          <p:nvPr/>
        </p:nvSpPr>
        <p:spPr>
          <a:xfrm>
            <a:off x="228600" y="5835134"/>
            <a:ext cx="9422570" cy="369332"/>
          </a:xfrm>
          <a:prstGeom prst="rect">
            <a:avLst/>
          </a:prstGeom>
          <a:noFill/>
        </p:spPr>
        <p:txBody>
          <a:bodyPr wrap="none" rtlCol="0">
            <a:spAutoFit/>
          </a:bodyPr>
          <a:lstStyle/>
          <a:p>
            <a:r>
              <a:rPr lang="en-US" dirty="0" smtClean="0">
                <a:solidFill>
                  <a:schemeClr val="bg2"/>
                </a:solidFill>
              </a:rPr>
              <a:t>Source: Official Tutorial =&gt; https</a:t>
            </a:r>
            <a:r>
              <a:rPr lang="en-US" dirty="0">
                <a:solidFill>
                  <a:schemeClr val="bg2"/>
                </a:solidFill>
              </a:rPr>
              <a:t>://</a:t>
            </a:r>
            <a:r>
              <a:rPr lang="en-US" dirty="0" err="1">
                <a:solidFill>
                  <a:schemeClr val="bg2"/>
                </a:solidFill>
              </a:rPr>
              <a:t>xgboost.readthedocs.io</a:t>
            </a:r>
            <a:r>
              <a:rPr lang="en-US" dirty="0">
                <a:solidFill>
                  <a:schemeClr val="bg2"/>
                </a:solidFill>
              </a:rPr>
              <a:t>/en/latest/tutorials/</a:t>
            </a:r>
            <a:r>
              <a:rPr lang="en-US" dirty="0" err="1">
                <a:solidFill>
                  <a:schemeClr val="bg2"/>
                </a:solidFill>
              </a:rPr>
              <a:t>model.html</a:t>
            </a:r>
            <a:endParaRPr lang="en-US" dirty="0">
              <a:solidFill>
                <a:schemeClr val="bg2"/>
              </a:solidFill>
            </a:endParaRPr>
          </a:p>
        </p:txBody>
      </p:sp>
    </p:spTree>
    <p:extLst>
      <p:ext uri="{BB962C8B-B14F-4D97-AF65-F5344CB8AC3E}">
        <p14:creationId xmlns:p14="http://schemas.microsoft.com/office/powerpoint/2010/main" val="28696116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3FD999D4-B456-9943-89B7-30D56181CE18}" type="slidenum">
              <a:rPr lang="en-US" smtClean="0"/>
              <a:t>17</a:t>
            </a:fld>
            <a:endParaRPr lang="en-US"/>
          </a:p>
        </p:txBody>
      </p:sp>
      <p:sp>
        <p:nvSpPr>
          <p:cNvPr id="3" name="Title 2"/>
          <p:cNvSpPr>
            <a:spLocks noGrp="1"/>
          </p:cNvSpPr>
          <p:nvPr>
            <p:ph type="title"/>
          </p:nvPr>
        </p:nvSpPr>
        <p:spPr/>
        <p:txBody>
          <a:bodyPr/>
          <a:lstStyle/>
          <a:p>
            <a:r>
              <a:rPr lang="en-US" dirty="0" err="1" smtClean="0"/>
              <a:t>XGBoost</a:t>
            </a:r>
            <a:r>
              <a:rPr lang="en-US" dirty="0" smtClean="0"/>
              <a:t> </a:t>
            </a:r>
            <a:r>
              <a:rPr lang="en-US" dirty="0" smtClean="0"/>
              <a:t>(continue </a:t>
            </a:r>
            <a:r>
              <a:rPr lang="mr-IN" dirty="0" smtClean="0"/>
              <a:t>…</a:t>
            </a:r>
            <a:r>
              <a:rPr lang="en-US" dirty="0" smtClean="0"/>
              <a:t>)</a:t>
            </a:r>
            <a:endParaRPr lang="en-US" dirty="0"/>
          </a:p>
        </p:txBody>
      </p:sp>
      <p:sp>
        <p:nvSpPr>
          <p:cNvPr id="4" name="Footer Placeholder 3"/>
          <p:cNvSpPr>
            <a:spLocks noGrp="1"/>
          </p:cNvSpPr>
          <p:nvPr>
            <p:ph type="ftr" sz="quarter" idx="11"/>
          </p:nvPr>
        </p:nvSpPr>
        <p:spPr/>
        <p:txBody>
          <a:bodyPr/>
          <a:lstStyle/>
          <a:p>
            <a:r>
              <a:rPr lang="sk-SK" smtClean="0"/>
              <a:t>July 27 2018 / © 2018 IBM Corporation</a:t>
            </a:r>
            <a:endParaRPr lang="en-US" dirty="0"/>
          </a:p>
        </p:txBody>
      </p:sp>
      <p:pic>
        <p:nvPicPr>
          <p:cNvPr id="6" name="Picture 5" descr="odsc_18_xgboos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79129" y="220473"/>
            <a:ext cx="4737100" cy="922527"/>
          </a:xfrm>
          <a:prstGeom prst="rect">
            <a:avLst/>
          </a:prstGeom>
        </p:spPr>
      </p:pic>
      <p:sp>
        <p:nvSpPr>
          <p:cNvPr id="8" name="TextBox 7"/>
          <p:cNvSpPr txBox="1"/>
          <p:nvPr/>
        </p:nvSpPr>
        <p:spPr>
          <a:xfrm>
            <a:off x="228600" y="5835134"/>
            <a:ext cx="9422570" cy="369332"/>
          </a:xfrm>
          <a:prstGeom prst="rect">
            <a:avLst/>
          </a:prstGeom>
          <a:noFill/>
        </p:spPr>
        <p:txBody>
          <a:bodyPr wrap="none" rtlCol="0">
            <a:spAutoFit/>
          </a:bodyPr>
          <a:lstStyle/>
          <a:p>
            <a:r>
              <a:rPr lang="en-US" dirty="0" smtClean="0">
                <a:solidFill>
                  <a:schemeClr val="bg2"/>
                </a:solidFill>
              </a:rPr>
              <a:t>Source: Official Tutorial =&gt; https</a:t>
            </a:r>
            <a:r>
              <a:rPr lang="en-US" dirty="0">
                <a:solidFill>
                  <a:schemeClr val="bg2"/>
                </a:solidFill>
              </a:rPr>
              <a:t>://</a:t>
            </a:r>
            <a:r>
              <a:rPr lang="en-US" dirty="0" err="1">
                <a:solidFill>
                  <a:schemeClr val="bg2"/>
                </a:solidFill>
              </a:rPr>
              <a:t>xgboost.readthedocs.io</a:t>
            </a:r>
            <a:r>
              <a:rPr lang="en-US" dirty="0">
                <a:solidFill>
                  <a:schemeClr val="bg2"/>
                </a:solidFill>
              </a:rPr>
              <a:t>/en/latest/tutorials/</a:t>
            </a:r>
            <a:r>
              <a:rPr lang="en-US" dirty="0" err="1">
                <a:solidFill>
                  <a:schemeClr val="bg2"/>
                </a:solidFill>
              </a:rPr>
              <a:t>model.html</a:t>
            </a:r>
            <a:endParaRPr lang="en-US" dirty="0">
              <a:solidFill>
                <a:schemeClr val="bg2"/>
              </a:solidFill>
            </a:endParaRPr>
          </a:p>
        </p:txBody>
      </p:sp>
      <p:pic>
        <p:nvPicPr>
          <p:cNvPr id="9" name="Content Placeholder 8" descr="odsc_18_xgb_t2.png"/>
          <p:cNvPicPr>
            <a:picLocks noGrp="1"/>
          </p:cNvPicPr>
          <p:nvPr>
            <p:ph sz="quarter" idx="12"/>
          </p:nvPr>
        </p:nvPicPr>
        <p:blipFill rotWithShape="1">
          <a:blip r:embed="rId4">
            <a:extLst>
              <a:ext uri="{28A0092B-C50C-407E-A947-70E740481C1C}">
                <a14:useLocalDpi xmlns:a14="http://schemas.microsoft.com/office/drawing/2010/main" val="0"/>
              </a:ext>
            </a:extLst>
          </a:blip>
          <a:srcRect t="1452" b="1452"/>
          <a:stretch/>
        </p:blipFill>
        <p:spPr>
          <a:xfrm>
            <a:off x="381000" y="1295400"/>
            <a:ext cx="10936224" cy="4356980"/>
          </a:xfrm>
        </p:spPr>
      </p:pic>
    </p:spTree>
    <p:extLst>
      <p:ext uri="{BB962C8B-B14F-4D97-AF65-F5344CB8AC3E}">
        <p14:creationId xmlns:p14="http://schemas.microsoft.com/office/powerpoint/2010/main" val="1350979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3FD999D4-B456-9943-89B7-30D56181CE18}" type="slidenum">
              <a:rPr lang="en-US" smtClean="0"/>
              <a:t>18</a:t>
            </a:fld>
            <a:endParaRPr lang="en-US"/>
          </a:p>
        </p:txBody>
      </p:sp>
      <p:sp>
        <p:nvSpPr>
          <p:cNvPr id="3" name="Title 2"/>
          <p:cNvSpPr>
            <a:spLocks noGrp="1"/>
          </p:cNvSpPr>
          <p:nvPr>
            <p:ph type="title"/>
          </p:nvPr>
        </p:nvSpPr>
        <p:spPr/>
        <p:txBody>
          <a:bodyPr/>
          <a:lstStyle/>
          <a:p>
            <a:r>
              <a:rPr lang="en-US" dirty="0" err="1" smtClean="0"/>
              <a:t>XGBoost</a:t>
            </a:r>
            <a:r>
              <a:rPr lang="en-US" dirty="0" smtClean="0"/>
              <a:t> </a:t>
            </a:r>
            <a:r>
              <a:rPr lang="en-US" dirty="0" smtClean="0"/>
              <a:t>(continue </a:t>
            </a:r>
            <a:r>
              <a:rPr lang="mr-IN" dirty="0" smtClean="0"/>
              <a:t>…</a:t>
            </a:r>
            <a:r>
              <a:rPr lang="en-US" dirty="0" smtClean="0"/>
              <a:t>)</a:t>
            </a:r>
            <a:endParaRPr lang="en-US" dirty="0"/>
          </a:p>
        </p:txBody>
      </p:sp>
      <p:sp>
        <p:nvSpPr>
          <p:cNvPr id="4" name="Footer Placeholder 3"/>
          <p:cNvSpPr>
            <a:spLocks noGrp="1"/>
          </p:cNvSpPr>
          <p:nvPr>
            <p:ph type="ftr" sz="quarter" idx="11"/>
          </p:nvPr>
        </p:nvSpPr>
        <p:spPr/>
        <p:txBody>
          <a:bodyPr/>
          <a:lstStyle/>
          <a:p>
            <a:r>
              <a:rPr lang="sk-SK" smtClean="0"/>
              <a:t>July 27 2018 / © 2018 IBM Corporation</a:t>
            </a:r>
            <a:endParaRPr lang="en-US" dirty="0"/>
          </a:p>
        </p:txBody>
      </p:sp>
      <p:pic>
        <p:nvPicPr>
          <p:cNvPr id="6" name="Picture 5" descr="odsc_18_xgboos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79129" y="220473"/>
            <a:ext cx="4737100" cy="922527"/>
          </a:xfrm>
          <a:prstGeom prst="rect">
            <a:avLst/>
          </a:prstGeom>
        </p:spPr>
      </p:pic>
      <p:sp>
        <p:nvSpPr>
          <p:cNvPr id="8" name="TextBox 7"/>
          <p:cNvSpPr txBox="1"/>
          <p:nvPr/>
        </p:nvSpPr>
        <p:spPr>
          <a:xfrm>
            <a:off x="228600" y="5835134"/>
            <a:ext cx="10626592" cy="369332"/>
          </a:xfrm>
          <a:prstGeom prst="rect">
            <a:avLst/>
          </a:prstGeom>
          <a:noFill/>
        </p:spPr>
        <p:txBody>
          <a:bodyPr wrap="none" rtlCol="0">
            <a:spAutoFit/>
          </a:bodyPr>
          <a:lstStyle/>
          <a:p>
            <a:r>
              <a:rPr lang="en-US" dirty="0" smtClean="0">
                <a:solidFill>
                  <a:schemeClr val="bg2"/>
                </a:solidFill>
              </a:rPr>
              <a:t>Source: From the </a:t>
            </a:r>
            <a:r>
              <a:rPr lang="en-US" dirty="0" err="1" smtClean="0">
                <a:solidFill>
                  <a:schemeClr val="bg2"/>
                </a:solidFill>
              </a:rPr>
              <a:t>XGBoost</a:t>
            </a:r>
            <a:r>
              <a:rPr lang="en-US" dirty="0" smtClean="0">
                <a:solidFill>
                  <a:schemeClr val="bg2"/>
                </a:solidFill>
              </a:rPr>
              <a:t> Author=</a:t>
            </a:r>
            <a:r>
              <a:rPr lang="en-US" dirty="0">
                <a:solidFill>
                  <a:schemeClr val="bg2"/>
                </a:solidFill>
              </a:rPr>
              <a:t>&gt; https://</a:t>
            </a:r>
            <a:r>
              <a:rPr lang="en-US" dirty="0" err="1">
                <a:solidFill>
                  <a:schemeClr val="bg2"/>
                </a:solidFill>
              </a:rPr>
              <a:t>homes.cs.washington.edu</a:t>
            </a:r>
            <a:r>
              <a:rPr lang="en-US" dirty="0">
                <a:solidFill>
                  <a:schemeClr val="bg2"/>
                </a:solidFill>
              </a:rPr>
              <a:t>/~</a:t>
            </a:r>
            <a:r>
              <a:rPr lang="en-US" dirty="0" err="1">
                <a:solidFill>
                  <a:schemeClr val="bg2"/>
                </a:solidFill>
              </a:rPr>
              <a:t>tqchen</a:t>
            </a:r>
            <a:r>
              <a:rPr lang="en-US" dirty="0">
                <a:solidFill>
                  <a:schemeClr val="bg2"/>
                </a:solidFill>
              </a:rPr>
              <a:t>/</a:t>
            </a:r>
            <a:r>
              <a:rPr lang="en-US" dirty="0" err="1">
                <a:solidFill>
                  <a:schemeClr val="bg2"/>
                </a:solidFill>
              </a:rPr>
              <a:t>pdf</a:t>
            </a:r>
            <a:r>
              <a:rPr lang="en-US" dirty="0">
                <a:solidFill>
                  <a:schemeClr val="bg2"/>
                </a:solidFill>
              </a:rPr>
              <a:t>/</a:t>
            </a:r>
            <a:r>
              <a:rPr lang="en-US" dirty="0" err="1">
                <a:solidFill>
                  <a:schemeClr val="bg2"/>
                </a:solidFill>
              </a:rPr>
              <a:t>BoostedTree.pdf</a:t>
            </a:r>
            <a:endParaRPr lang="en-US" dirty="0">
              <a:solidFill>
                <a:schemeClr val="bg2"/>
              </a:solidFill>
            </a:endParaRPr>
          </a:p>
        </p:txBody>
      </p:sp>
      <p:pic>
        <p:nvPicPr>
          <p:cNvPr id="7" name="Content Placeholder 6" descr="odsc_18_xgb_eq.png"/>
          <p:cNvPicPr>
            <a:picLocks noGrp="1" noChangeAspect="1"/>
          </p:cNvPicPr>
          <p:nvPr>
            <p:ph sz="quarter" idx="12"/>
          </p:nvPr>
        </p:nvPicPr>
        <p:blipFill>
          <a:blip r:embed="rId4">
            <a:extLst>
              <a:ext uri="{28A0092B-C50C-407E-A947-70E740481C1C}">
                <a14:useLocalDpi xmlns:a14="http://schemas.microsoft.com/office/drawing/2010/main" val="0"/>
              </a:ext>
            </a:extLst>
          </a:blip>
          <a:srcRect l="612" r="612"/>
          <a:stretch>
            <a:fillRect/>
          </a:stretch>
        </p:blipFill>
        <p:spPr>
          <a:xfrm>
            <a:off x="533400" y="1208314"/>
            <a:ext cx="10126662" cy="4114800"/>
          </a:xfrm>
        </p:spPr>
      </p:pic>
    </p:spTree>
    <p:extLst>
      <p:ext uri="{BB962C8B-B14F-4D97-AF65-F5344CB8AC3E}">
        <p14:creationId xmlns:p14="http://schemas.microsoft.com/office/powerpoint/2010/main" val="24075581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fld id="{86CB4B4D-7CA3-9044-876B-883B54F8677D}" type="slidenum">
              <a:rPr lang="uk-UA" smtClean="0"/>
              <a:pPr/>
              <a:t>19</a:t>
            </a:fld>
            <a:endParaRPr lang="uk-UA"/>
          </a:p>
        </p:txBody>
      </p:sp>
      <p:sp>
        <p:nvSpPr>
          <p:cNvPr id="309" name="Shape 309"/>
          <p:cNvSpPr txBox="1">
            <a:spLocks noGrp="1"/>
          </p:cNvSpPr>
          <p:nvPr>
            <p:ph type="title"/>
          </p:nvPr>
        </p:nvSpPr>
        <p:spPr/>
        <p:txBody>
          <a:bodyPr/>
          <a:lstStyle/>
          <a:p>
            <a:r>
              <a:rPr lang="en-US" dirty="0" smtClean="0"/>
              <a:t>Overview of the workshop</a:t>
            </a:r>
            <a:endParaRPr lang="en-US" dirty="0"/>
          </a:p>
        </p:txBody>
      </p:sp>
      <p:sp>
        <p:nvSpPr>
          <p:cNvPr id="3" name="Footer Placeholder 2">
            <a:extLst>
              <a:ext uri="{FF2B5EF4-FFF2-40B4-BE49-F238E27FC236}">
                <a16:creationId xmlns="" xmlns:a16="http://schemas.microsoft.com/office/drawing/2014/main" id="{8195AC6A-6F69-AA49-923A-6DB65CB2463A}"/>
              </a:ext>
            </a:extLst>
          </p:cNvPr>
          <p:cNvSpPr>
            <a:spLocks noGrp="1"/>
          </p:cNvSpPr>
          <p:nvPr>
            <p:ph type="ftr" sz="quarter" idx="12"/>
          </p:nvPr>
        </p:nvSpPr>
        <p:spPr/>
        <p:txBody>
          <a:bodyPr/>
          <a:lstStyle/>
          <a:p>
            <a:r>
              <a:rPr lang="sk-SK"/>
              <a:t>July 27 2018 / © 2018 IBM Corporation</a:t>
            </a:r>
            <a:endParaRPr lang="en-US" dirty="0"/>
          </a:p>
        </p:txBody>
      </p:sp>
      <p:pic>
        <p:nvPicPr>
          <p:cNvPr id="4" name="Picture 3" descr="odsc_18_workshop.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0600" y="2362200"/>
            <a:ext cx="6858000" cy="3429000"/>
          </a:xfrm>
          <a:prstGeom prst="rect">
            <a:avLst/>
          </a:prstGeom>
        </p:spPr>
      </p:pic>
    </p:spTree>
    <p:extLst>
      <p:ext uri="{BB962C8B-B14F-4D97-AF65-F5344CB8AC3E}">
        <p14:creationId xmlns:p14="http://schemas.microsoft.com/office/powerpoint/2010/main" val="16626867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49367"/>
            <a:ext cx="4245168" cy="1667185"/>
          </a:xfrm>
        </p:spPr>
        <p:txBody>
          <a:bodyPr>
            <a:normAutofit/>
          </a:bodyPr>
          <a:lstStyle/>
          <a:p>
            <a:r>
              <a:rPr lang="en-US" sz="3700" dirty="0"/>
              <a:t>About Presenter</a:t>
            </a:r>
          </a:p>
        </p:txBody>
      </p:sp>
      <p:sp>
        <p:nvSpPr>
          <p:cNvPr id="4" name="Content Placeholder 3"/>
          <p:cNvSpPr>
            <a:spLocks noGrp="1"/>
          </p:cNvSpPr>
          <p:nvPr>
            <p:ph sz="quarter" idx="15"/>
          </p:nvPr>
        </p:nvSpPr>
        <p:spPr>
          <a:xfrm>
            <a:off x="4876800" y="1219201"/>
            <a:ext cx="6661149" cy="4783858"/>
          </a:xfrm>
          <a:solidFill>
            <a:schemeClr val="bg1"/>
          </a:solidFill>
        </p:spPr>
        <p:txBody>
          <a:bodyPr>
            <a:normAutofit fontScale="62500" lnSpcReduction="20000"/>
          </a:bodyPr>
          <a:lstStyle/>
          <a:p>
            <a:r>
              <a:rPr lang="en-US" sz="2800" dirty="0">
                <a:solidFill>
                  <a:schemeClr val="bg2"/>
                </a:solidFill>
              </a:rPr>
              <a:t>Alok Singh</a:t>
            </a:r>
          </a:p>
          <a:p>
            <a:r>
              <a:rPr lang="en-US" sz="2800" dirty="0">
                <a:solidFill>
                  <a:schemeClr val="bg2"/>
                </a:solidFill>
              </a:rPr>
              <a:t>	</a:t>
            </a:r>
            <a:endParaRPr lang="en-US" dirty="0" smtClean="0">
              <a:solidFill>
                <a:schemeClr val="bg2"/>
              </a:solidFill>
            </a:endParaRPr>
          </a:p>
          <a:p>
            <a:pPr marL="0" lvl="1" indent="0">
              <a:buNone/>
            </a:pPr>
            <a:r>
              <a:rPr lang="en-US" sz="2900" b="1" dirty="0" smtClean="0">
                <a:solidFill>
                  <a:schemeClr val="bg2"/>
                </a:solidFill>
              </a:rPr>
              <a:t>Alok </a:t>
            </a:r>
            <a:r>
              <a:rPr lang="en-US" sz="2900" b="1" dirty="0">
                <a:solidFill>
                  <a:schemeClr val="bg2"/>
                </a:solidFill>
              </a:rPr>
              <a:t>Singh is a Principal Engineer at the IBM CODAIT (Center for Open-Source Data and AI Technologies). He has built and architected multiple analytical frameworks and implemented machine learning algorithms along with various data science use cases. His interest is in creating Big Data and scalable machine learning software and algorithms. He has also created many Data Science based applications</a:t>
            </a:r>
            <a:r>
              <a:rPr lang="en-US" sz="2900" b="1" dirty="0" smtClean="0">
                <a:solidFill>
                  <a:schemeClr val="bg2"/>
                </a:solidFill>
              </a:rPr>
              <a:t>.</a:t>
            </a:r>
          </a:p>
          <a:p>
            <a:pPr lvl="1"/>
            <a:endParaRPr lang="en-US" dirty="0">
              <a:solidFill>
                <a:schemeClr val="bg2"/>
              </a:solidFill>
            </a:endParaRPr>
          </a:p>
          <a:p>
            <a:pPr lvl="1"/>
            <a:r>
              <a:rPr lang="en-US" dirty="0" smtClean="0">
                <a:solidFill>
                  <a:schemeClr val="bg2"/>
                </a:solidFill>
              </a:rPr>
              <a:t>Interests: Big </a:t>
            </a:r>
            <a:r>
              <a:rPr lang="en-US" dirty="0">
                <a:solidFill>
                  <a:schemeClr val="bg2"/>
                </a:solidFill>
              </a:rPr>
              <a:t>D</a:t>
            </a:r>
            <a:r>
              <a:rPr lang="en-US" dirty="0" smtClean="0">
                <a:solidFill>
                  <a:schemeClr val="bg2"/>
                </a:solidFill>
              </a:rPr>
              <a:t>ata, Scalable </a:t>
            </a:r>
            <a:r>
              <a:rPr lang="en-US" dirty="0">
                <a:solidFill>
                  <a:schemeClr val="bg2"/>
                </a:solidFill>
              </a:rPr>
              <a:t>M</a:t>
            </a:r>
            <a:r>
              <a:rPr lang="en-US" dirty="0" smtClean="0">
                <a:solidFill>
                  <a:schemeClr val="bg2"/>
                </a:solidFill>
              </a:rPr>
              <a:t>achine </a:t>
            </a:r>
            <a:r>
              <a:rPr lang="en-US" dirty="0">
                <a:solidFill>
                  <a:schemeClr val="bg2"/>
                </a:solidFill>
              </a:rPr>
              <a:t>L</a:t>
            </a:r>
            <a:r>
              <a:rPr lang="en-US" dirty="0" smtClean="0">
                <a:solidFill>
                  <a:schemeClr val="bg2"/>
                </a:solidFill>
              </a:rPr>
              <a:t>earning </a:t>
            </a:r>
            <a:r>
              <a:rPr lang="en-US" dirty="0">
                <a:solidFill>
                  <a:schemeClr val="bg2"/>
                </a:solidFill>
              </a:rPr>
              <a:t>S</a:t>
            </a:r>
            <a:r>
              <a:rPr lang="en-US" dirty="0" smtClean="0">
                <a:solidFill>
                  <a:schemeClr val="bg2"/>
                </a:solidFill>
              </a:rPr>
              <a:t>oftware, </a:t>
            </a:r>
            <a:r>
              <a:rPr lang="en-US" dirty="0">
                <a:solidFill>
                  <a:schemeClr val="bg2"/>
                </a:solidFill>
              </a:rPr>
              <a:t>and A</a:t>
            </a:r>
            <a:r>
              <a:rPr lang="en-US" dirty="0" smtClean="0">
                <a:solidFill>
                  <a:schemeClr val="bg2"/>
                </a:solidFill>
              </a:rPr>
              <a:t>lgorithms.</a:t>
            </a:r>
          </a:p>
          <a:p>
            <a:pPr lvl="1"/>
            <a:endParaRPr lang="en-US" dirty="0">
              <a:solidFill>
                <a:schemeClr val="bg2"/>
              </a:solidFill>
            </a:endParaRPr>
          </a:p>
          <a:p>
            <a:pPr lvl="1"/>
            <a:r>
              <a:rPr lang="en-US" dirty="0" smtClean="0">
                <a:solidFill>
                  <a:schemeClr val="bg2"/>
                </a:solidFill>
              </a:rPr>
              <a:t>Contact: </a:t>
            </a:r>
          </a:p>
          <a:p>
            <a:pPr marL="0" lvl="1" indent="0">
              <a:buNone/>
            </a:pPr>
            <a:r>
              <a:rPr lang="en-US" dirty="0">
                <a:hlinkClick r:id="rId2"/>
              </a:rPr>
              <a:t> </a:t>
            </a:r>
            <a:r>
              <a:rPr lang="en-US" dirty="0" err="1" smtClean="0">
                <a:solidFill>
                  <a:schemeClr val="bg2"/>
                </a:solidFill>
              </a:rPr>
              <a:t>url</a:t>
            </a:r>
            <a:r>
              <a:rPr lang="en-US" dirty="0" smtClean="0">
                <a:solidFill>
                  <a:schemeClr val="bg2"/>
                </a:solidFill>
              </a:rPr>
              <a:t>- </a:t>
            </a:r>
            <a:r>
              <a:rPr lang="en-US" dirty="0" smtClean="0">
                <a:hlinkClick r:id="rId2"/>
              </a:rPr>
              <a:t>http</a:t>
            </a:r>
            <a:r>
              <a:rPr lang="en-US" dirty="0">
                <a:hlinkClick r:id="rId2"/>
              </a:rPr>
              <a:t>://codait.org</a:t>
            </a:r>
            <a:endParaRPr lang="en-US" dirty="0" smtClean="0">
              <a:solidFill>
                <a:schemeClr val="bg2"/>
              </a:solidFill>
            </a:endParaRPr>
          </a:p>
          <a:p>
            <a:pPr marL="0" lvl="1" indent="0">
              <a:buNone/>
            </a:pPr>
            <a:r>
              <a:rPr lang="en-US" dirty="0" smtClean="0">
                <a:solidFill>
                  <a:schemeClr val="bg2"/>
                </a:solidFill>
              </a:rPr>
              <a:t> email- </a:t>
            </a:r>
            <a:r>
              <a:rPr lang="en-US" dirty="0" smtClean="0">
                <a:solidFill>
                  <a:schemeClr val="bg2"/>
                </a:solidFill>
                <a:hlinkClick r:id="rId3"/>
              </a:rPr>
              <a:t>singh_alok@hotmail.com</a:t>
            </a:r>
            <a:endParaRPr lang="en-US" dirty="0" smtClean="0">
              <a:solidFill>
                <a:schemeClr val="bg2"/>
              </a:solidFill>
            </a:endParaRPr>
          </a:p>
          <a:p>
            <a:pPr marL="0" lvl="1" indent="0">
              <a:buNone/>
            </a:pPr>
            <a:r>
              <a:rPr lang="en-US" dirty="0" smtClean="0">
                <a:solidFill>
                  <a:schemeClr val="bg2"/>
                </a:solidFill>
              </a:rPr>
              <a:t> </a:t>
            </a:r>
            <a:r>
              <a:rPr lang="en-US" dirty="0" err="1" smtClean="0">
                <a:solidFill>
                  <a:schemeClr val="bg2"/>
                </a:solidFill>
              </a:rPr>
              <a:t>github</a:t>
            </a:r>
            <a:r>
              <a:rPr lang="en-US" dirty="0" smtClean="0">
                <a:solidFill>
                  <a:schemeClr val="bg2"/>
                </a:solidFill>
              </a:rPr>
              <a:t> -</a:t>
            </a:r>
            <a:r>
              <a:rPr lang="en-US" dirty="0" smtClean="0">
                <a:solidFill>
                  <a:schemeClr val="bg2"/>
                </a:solidFill>
                <a:hlinkClick r:id="rId4"/>
              </a:rPr>
              <a:t>https</a:t>
            </a:r>
            <a:r>
              <a:rPr lang="en-US" dirty="0">
                <a:solidFill>
                  <a:schemeClr val="bg2"/>
                </a:solidFill>
                <a:hlinkClick r:id="rId4"/>
              </a:rPr>
              <a:t>://github.com/</a:t>
            </a:r>
            <a:r>
              <a:rPr lang="en-US" dirty="0" smtClean="0">
                <a:solidFill>
                  <a:schemeClr val="bg2"/>
                </a:solidFill>
                <a:hlinkClick r:id="rId4"/>
              </a:rPr>
              <a:t>aloknsingh</a:t>
            </a:r>
            <a:endParaRPr lang="en-US" dirty="0" smtClean="0">
              <a:solidFill>
                <a:schemeClr val="bg2"/>
              </a:solidFill>
            </a:endParaRPr>
          </a:p>
          <a:p>
            <a:pPr lvl="1"/>
            <a:endParaRPr lang="en-US" dirty="0" smtClean="0"/>
          </a:p>
        </p:txBody>
      </p:sp>
      <p:sp>
        <p:nvSpPr>
          <p:cNvPr id="6" name="Slide Number Placeholder 5"/>
          <p:cNvSpPr>
            <a:spLocks noGrp="1"/>
          </p:cNvSpPr>
          <p:nvPr>
            <p:ph type="sldNum" sz="quarter" idx="2"/>
          </p:nvPr>
        </p:nvSpPr>
        <p:spPr/>
        <p:txBody>
          <a:bodyPr/>
          <a:lstStyle/>
          <a:p>
            <a:fld id="{86CB4B4D-7CA3-9044-876B-883B54F8677D}" type="slidenum">
              <a:rPr lang="uk-UA" smtClean="0"/>
              <a:t>2</a:t>
            </a:fld>
            <a:endParaRPr lang="uk-UA"/>
          </a:p>
        </p:txBody>
      </p:sp>
      <p:pic>
        <p:nvPicPr>
          <p:cNvPr id="9" name="Picture Placeholder 8" descr="AlokSinghStc.jpg"/>
          <p:cNvPicPr>
            <a:picLocks noGrp="1" noChangeAspect="1"/>
          </p:cNvPicPr>
          <p:nvPr>
            <p:ph type="pic" sz="quarter" idx="17"/>
          </p:nvPr>
        </p:nvPicPr>
        <p:blipFill>
          <a:blip r:embed="rId5" cstate="print">
            <a:extLst>
              <a:ext uri="{28A0092B-C50C-407E-A947-70E740481C1C}">
                <a14:useLocalDpi xmlns:a14="http://schemas.microsoft.com/office/drawing/2010/main" val="0"/>
              </a:ext>
            </a:extLst>
          </a:blip>
          <a:srcRect l="8263" r="8263"/>
          <a:stretch>
            <a:fillRect/>
          </a:stretch>
        </p:blipFill>
        <p:spPr>
          <a:xfrm>
            <a:off x="494799" y="1524000"/>
            <a:ext cx="3454400" cy="4479059"/>
          </a:xfrm>
        </p:spPr>
      </p:pic>
    </p:spTree>
    <p:extLst>
      <p:ext uri="{BB962C8B-B14F-4D97-AF65-F5344CB8AC3E}">
        <p14:creationId xmlns:p14="http://schemas.microsoft.com/office/powerpoint/2010/main" val="1279701044"/>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smtClean="0"/>
              <a:t>Scikit</a:t>
            </a:r>
            <a:r>
              <a:rPr lang="en-US" dirty="0" smtClean="0"/>
              <a:t>-based ML </a:t>
            </a:r>
            <a:r>
              <a:rPr lang="en-US" dirty="0" smtClean="0"/>
              <a:t>flow</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465534712"/>
              </p:ext>
            </p:extLst>
          </p:nvPr>
        </p:nvGraphicFramePr>
        <p:xfrm>
          <a:off x="0" y="1124747"/>
          <a:ext cx="12192000" cy="57332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extBox 1"/>
          <p:cNvSpPr txBox="1"/>
          <p:nvPr/>
        </p:nvSpPr>
        <p:spPr>
          <a:xfrm>
            <a:off x="914400" y="1498601"/>
            <a:ext cx="5588000" cy="752343"/>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7732" tIns="67732" rIns="67732" bIns="67732" numCol="1" spcCol="50799" rtlCol="0" anchor="ctr">
            <a:spAutoFit/>
          </a:bodyPr>
          <a:lstStyle/>
          <a:p>
            <a:pPr defTabSz="1100639" hangingPunct="0"/>
            <a:r>
              <a:rPr lang="en-US" sz="4000" b="1" dirty="0" smtClean="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sym typeface="HelvNeue Bold for IBM"/>
              </a:rPr>
              <a:t>Tutorial </a:t>
            </a:r>
            <a:r>
              <a:rPr lang="en-US" sz="4000" b="1"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sym typeface="HelvNeue Bold for IBM"/>
              </a:rPr>
              <a:t>ML Flow</a:t>
            </a:r>
          </a:p>
        </p:txBody>
      </p:sp>
      <p:sp>
        <p:nvSpPr>
          <p:cNvPr id="5" name="TextBox 4"/>
          <p:cNvSpPr txBox="1"/>
          <p:nvPr/>
        </p:nvSpPr>
        <p:spPr>
          <a:xfrm>
            <a:off x="1379710" y="548798"/>
            <a:ext cx="136789" cy="75234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67732" tIns="67732" rIns="67732" bIns="67732" numCol="1" spcCol="50799" rtlCol="0" anchor="ctr">
            <a:spAutoFit/>
          </a:bodyPr>
          <a:lstStyle/>
          <a:p>
            <a:pPr defTabSz="1100639" hangingPunct="0"/>
            <a:endParaRPr lang="en-US" sz="4000" dirty="0">
              <a:solidFill>
                <a:schemeClr val="bg2">
                  <a:lumMod val="50000"/>
                </a:schemeClr>
              </a:solidFill>
              <a:sym typeface="HelvNeue Bold for IBM"/>
            </a:endParaRPr>
          </a:p>
        </p:txBody>
      </p:sp>
    </p:spTree>
    <p:extLst>
      <p:ext uri="{BB962C8B-B14F-4D97-AF65-F5344CB8AC3E}">
        <p14:creationId xmlns:p14="http://schemas.microsoft.com/office/powerpoint/2010/main" val="84876167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graphicEl>
                                              <a:dgm id="{D2E98E7A-322C-934C-BECB-5C2DAD167A75}"/>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graphicEl>
                                              <a:dgm id="{B31F89BA-B05A-2B44-9EE2-2BD091450BBF}"/>
                                            </p:graphic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graphicEl>
                                              <a:dgm id="{9C096E99-81B8-F245-99F2-000917E487B8}"/>
                                            </p:graphic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graphicEl>
                                              <a:dgm id="{7C26A71D-CBB5-474F-A189-D6F6258D76D0}"/>
                                            </p:graphic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graphicEl>
                                              <a:dgm id="{BF1A6C1A-3E72-634D-A656-E8DB40A70CCF}"/>
                                            </p:graphic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graphicEl>
                                              <a:dgm id="{641A94A7-3AB3-9948-9BCF-53572608B995}"/>
                                            </p:graphic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graphicEl>
                                              <a:dgm id="{75D4E6DC-765B-F145-AB02-F7936D000AA8}"/>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1" nodeType="clickEffect">
                                  <p:stCondLst>
                                    <p:cond delay="0"/>
                                  </p:stCondLst>
                                  <p:childTnLst>
                                    <p:set>
                                      <p:cBhvr>
                                        <p:cTn id="22" dur="1" fill="hold">
                                          <p:stCondLst>
                                            <p:cond delay="0"/>
                                          </p:stCondLst>
                                        </p:cTn>
                                        <p:tgtEl>
                                          <p:spTgt spid="4">
                                            <p:graphicEl>
                                              <a:dgm id="{D2E98E7A-322C-934C-BECB-5C2DAD167A75}"/>
                                            </p:graphic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1" nodeType="clickEffect">
                                  <p:stCondLst>
                                    <p:cond delay="0"/>
                                  </p:stCondLst>
                                  <p:childTnLst>
                                    <p:set>
                                      <p:cBhvr>
                                        <p:cTn id="26" dur="1" fill="hold">
                                          <p:stCondLst>
                                            <p:cond delay="0"/>
                                          </p:stCondLst>
                                        </p:cTn>
                                        <p:tgtEl>
                                          <p:spTgt spid="4">
                                            <p:graphicEl>
                                              <a:dgm id="{B31F89BA-B05A-2B44-9EE2-2BD091450BBF}"/>
                                            </p:graphic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1" nodeType="clickEffect">
                                  <p:stCondLst>
                                    <p:cond delay="0"/>
                                  </p:stCondLst>
                                  <p:childTnLst>
                                    <p:set>
                                      <p:cBhvr>
                                        <p:cTn id="30" dur="1" fill="hold">
                                          <p:stCondLst>
                                            <p:cond delay="0"/>
                                          </p:stCondLst>
                                        </p:cTn>
                                        <p:tgtEl>
                                          <p:spTgt spid="4">
                                            <p:graphicEl>
                                              <a:dgm id="{9C096E99-81B8-F245-99F2-000917E487B8}"/>
                                            </p:graphic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1" nodeType="clickEffect">
                                  <p:stCondLst>
                                    <p:cond delay="0"/>
                                  </p:stCondLst>
                                  <p:childTnLst>
                                    <p:set>
                                      <p:cBhvr>
                                        <p:cTn id="34" dur="1" fill="hold">
                                          <p:stCondLst>
                                            <p:cond delay="0"/>
                                          </p:stCondLst>
                                        </p:cTn>
                                        <p:tgtEl>
                                          <p:spTgt spid="4">
                                            <p:graphicEl>
                                              <a:dgm id="{7C26A71D-CBB5-474F-A189-D6F6258D76D0}"/>
                                            </p:graphic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1" nodeType="clickEffect">
                                  <p:stCondLst>
                                    <p:cond delay="0"/>
                                  </p:stCondLst>
                                  <p:childTnLst>
                                    <p:set>
                                      <p:cBhvr>
                                        <p:cTn id="38" dur="1" fill="hold">
                                          <p:stCondLst>
                                            <p:cond delay="0"/>
                                          </p:stCondLst>
                                        </p:cTn>
                                        <p:tgtEl>
                                          <p:spTgt spid="4">
                                            <p:graphicEl>
                                              <a:dgm id="{BF1A6C1A-3E72-634D-A656-E8DB40A70CCF}"/>
                                            </p:graphic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1" nodeType="clickEffect">
                                  <p:stCondLst>
                                    <p:cond delay="0"/>
                                  </p:stCondLst>
                                  <p:childTnLst>
                                    <p:set>
                                      <p:cBhvr>
                                        <p:cTn id="42" dur="1" fill="hold">
                                          <p:stCondLst>
                                            <p:cond delay="0"/>
                                          </p:stCondLst>
                                        </p:cTn>
                                        <p:tgtEl>
                                          <p:spTgt spid="4">
                                            <p:graphicEl>
                                              <a:dgm id="{641A94A7-3AB3-9948-9BCF-53572608B995}"/>
                                            </p:graphic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1" nodeType="clickEffect">
                                  <p:stCondLst>
                                    <p:cond delay="0"/>
                                  </p:stCondLst>
                                  <p:childTnLst>
                                    <p:set>
                                      <p:cBhvr>
                                        <p:cTn id="46" dur="1" fill="hold">
                                          <p:stCondLst>
                                            <p:cond delay="0"/>
                                          </p:stCondLst>
                                        </p:cTn>
                                        <p:tgtEl>
                                          <p:spTgt spid="4">
                                            <p:graphicEl>
                                              <a:dgm id="{75D4E6DC-765B-F145-AB02-F7936D000AA8}"/>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p:bldSub>
      </p:bldGraphic>
      <p:bldGraphic spid="4" grpId="1">
        <p:bldSub>
          <a:bldDgm bld="one"/>
        </p:bldSub>
      </p:bldGraphic>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076" y="220473"/>
            <a:ext cx="11599123" cy="1279144"/>
          </a:xfrm>
        </p:spPr>
        <p:txBody>
          <a:bodyPr/>
          <a:lstStyle/>
          <a:p>
            <a:r>
              <a:rPr lang="en-US" b="1" dirty="0"/>
              <a:t>Metrics for Model </a:t>
            </a:r>
            <a:r>
              <a:rPr lang="en-US" b="1" dirty="0" smtClean="0"/>
              <a:t>Performance.</a:t>
            </a:r>
            <a:endParaRPr lang="en-US" b="1" dirty="0"/>
          </a:p>
        </p:txBody>
      </p:sp>
      <p:sp>
        <p:nvSpPr>
          <p:cNvPr id="3" name="Slide Number Placeholder 2"/>
          <p:cNvSpPr>
            <a:spLocks noGrp="1"/>
          </p:cNvSpPr>
          <p:nvPr>
            <p:ph type="sldNum" sz="quarter" idx="10"/>
          </p:nvPr>
        </p:nvSpPr>
        <p:spPr/>
        <p:txBody>
          <a:bodyPr/>
          <a:lstStyle/>
          <a:p>
            <a:fld id="{3FD999D4-B456-9943-89B7-30D56181CE18}" type="slidenum">
              <a:rPr lang="en-US" smtClean="0"/>
              <a:t>21</a:t>
            </a:fld>
            <a:endParaRPr lang="en-US"/>
          </a:p>
        </p:txBody>
      </p:sp>
      <p:sp>
        <p:nvSpPr>
          <p:cNvPr id="4" name="Text Placeholder 3"/>
          <p:cNvSpPr>
            <a:spLocks noGrp="1"/>
          </p:cNvSpPr>
          <p:nvPr>
            <p:ph type="body" sz="quarter" idx="12"/>
          </p:nvPr>
        </p:nvSpPr>
        <p:spPr>
          <a:xfrm>
            <a:off x="304800" y="1499617"/>
            <a:ext cx="11582400" cy="4781127"/>
          </a:xfrm>
        </p:spPr>
        <p:txBody>
          <a:bodyPr/>
          <a:lstStyle/>
          <a:p>
            <a:endParaRPr lang="en-US" sz="2000" b="1" dirty="0" smtClean="0"/>
          </a:p>
          <a:p>
            <a:endParaRPr lang="en-US" sz="2000" b="1" dirty="0"/>
          </a:p>
          <a:p>
            <a:r>
              <a:rPr lang="en-US" sz="2000" b="1" dirty="0" smtClean="0"/>
              <a:t>To </a:t>
            </a:r>
            <a:r>
              <a:rPr lang="en-US" sz="2000" b="1" dirty="0"/>
              <a:t>come up with the best model, we should evaluate model performance for comparison </a:t>
            </a:r>
            <a:r>
              <a:rPr lang="en-US" sz="2000" b="1" dirty="0" smtClean="0"/>
              <a:t>among various models. There </a:t>
            </a:r>
            <a:r>
              <a:rPr lang="en-US" sz="2000" b="1" dirty="0"/>
              <a:t>are many ways to evaluate the model performance for classification</a:t>
            </a:r>
            <a:r>
              <a:rPr lang="en-US" sz="2000" b="1" dirty="0" smtClean="0"/>
              <a:t>.</a:t>
            </a:r>
          </a:p>
          <a:p>
            <a:r>
              <a:rPr lang="en-US" sz="2000" b="1" dirty="0" smtClean="0"/>
              <a:t>Before we go into model training we will understand various model evaluation criteria</a:t>
            </a:r>
            <a:endParaRPr lang="en-US" sz="2000" b="1" dirty="0"/>
          </a:p>
          <a:p>
            <a:endParaRPr lang="en-US" sz="2000" b="1" dirty="0"/>
          </a:p>
          <a:p>
            <a:r>
              <a:rPr lang="en-US" sz="2000" b="1" dirty="0"/>
              <a:t>1) Accuracy Score</a:t>
            </a:r>
          </a:p>
          <a:p>
            <a:endParaRPr lang="en-US" sz="2000" b="1" dirty="0"/>
          </a:p>
          <a:p>
            <a:r>
              <a:rPr lang="en-US" sz="2000" b="1" dirty="0"/>
              <a:t>2) Confusion Matrix</a:t>
            </a:r>
          </a:p>
          <a:p>
            <a:endParaRPr lang="en-US" sz="2000" b="1" dirty="0"/>
          </a:p>
          <a:p>
            <a:r>
              <a:rPr lang="en-US" sz="2000" b="1" dirty="0"/>
              <a:t>3) ROC curve</a:t>
            </a:r>
          </a:p>
          <a:p>
            <a:endParaRPr lang="en-US" sz="2000" b="1" dirty="0"/>
          </a:p>
          <a:p>
            <a:r>
              <a:rPr lang="en-US" sz="2000" b="1" dirty="0"/>
              <a:t>4) Precision Recall </a:t>
            </a:r>
            <a:r>
              <a:rPr lang="en-US" sz="2000" b="1" dirty="0" smtClean="0"/>
              <a:t>Curve</a:t>
            </a:r>
            <a:endParaRPr lang="en-US" sz="2000" b="1" dirty="0"/>
          </a:p>
        </p:txBody>
      </p:sp>
      <p:sp>
        <p:nvSpPr>
          <p:cNvPr id="6" name="Footer Placeholder 5"/>
          <p:cNvSpPr>
            <a:spLocks noGrp="1"/>
          </p:cNvSpPr>
          <p:nvPr>
            <p:ph type="ftr" sz="quarter" idx="14"/>
          </p:nvPr>
        </p:nvSpPr>
        <p:spPr/>
        <p:txBody>
          <a:bodyPr/>
          <a:lstStyle/>
          <a:p>
            <a:r>
              <a:rPr lang="sk-SK" smtClean="0"/>
              <a:t>July 27 2018 / © 2018 IBM Corporation</a:t>
            </a:r>
            <a:endParaRPr lang="en-US" dirty="0"/>
          </a:p>
        </p:txBody>
      </p:sp>
      <p:pic>
        <p:nvPicPr>
          <p:cNvPr id="5" name="Picture 4" descr="odsc_18_metrics.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68557" y="-1"/>
            <a:ext cx="4305300" cy="1535903"/>
          </a:xfrm>
          <a:prstGeom prst="rect">
            <a:avLst/>
          </a:prstGeom>
        </p:spPr>
      </p:pic>
    </p:spTree>
    <p:extLst>
      <p:ext uri="{BB962C8B-B14F-4D97-AF65-F5344CB8AC3E}">
        <p14:creationId xmlns:p14="http://schemas.microsoft.com/office/powerpoint/2010/main" val="32869744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3FD999D4-B456-9943-89B7-30D56181CE18}" type="slidenum">
              <a:rPr lang="en-US" smtClean="0"/>
              <a:t>22</a:t>
            </a:fld>
            <a:endParaRPr lang="en-US"/>
          </a:p>
        </p:txBody>
      </p:sp>
      <p:sp>
        <p:nvSpPr>
          <p:cNvPr id="3" name="Title 2"/>
          <p:cNvSpPr>
            <a:spLocks noGrp="1"/>
          </p:cNvSpPr>
          <p:nvPr>
            <p:ph type="title"/>
          </p:nvPr>
        </p:nvSpPr>
        <p:spPr/>
        <p:txBody>
          <a:bodyPr/>
          <a:lstStyle/>
          <a:p>
            <a:r>
              <a:rPr lang="en-US" dirty="0" smtClean="0"/>
              <a:t>Confusion Matrix</a:t>
            </a:r>
            <a:endParaRPr lang="en-US" dirty="0"/>
          </a:p>
        </p:txBody>
      </p:sp>
      <p:sp>
        <p:nvSpPr>
          <p:cNvPr id="4" name="Footer Placeholder 3"/>
          <p:cNvSpPr>
            <a:spLocks noGrp="1"/>
          </p:cNvSpPr>
          <p:nvPr>
            <p:ph type="ftr" sz="quarter" idx="11"/>
          </p:nvPr>
        </p:nvSpPr>
        <p:spPr/>
        <p:txBody>
          <a:bodyPr/>
          <a:lstStyle/>
          <a:p>
            <a:r>
              <a:rPr lang="sk-SK" smtClean="0"/>
              <a:t>July 27 2018 / © 2018 IBM Corporation</a:t>
            </a:r>
            <a:endParaRPr lang="en-US" dirty="0"/>
          </a:p>
        </p:txBody>
      </p:sp>
      <p:pic>
        <p:nvPicPr>
          <p:cNvPr id="6" name="Content Placeholder 5" descr="odsc_18_cm.png"/>
          <p:cNvPicPr preferRelativeResize="0">
            <a:picLocks noGrp="1"/>
          </p:cNvPicPr>
          <p:nvPr>
            <p:ph sz="quarter" idx="12"/>
          </p:nvPr>
        </p:nvPicPr>
        <p:blipFill rotWithShape="1">
          <a:blip r:embed="rId3">
            <a:extLst>
              <a:ext uri="{28A0092B-C50C-407E-A947-70E740481C1C}">
                <a14:useLocalDpi xmlns:a14="http://schemas.microsoft.com/office/drawing/2010/main" val="0"/>
              </a:ext>
            </a:extLst>
          </a:blip>
          <a:srcRect t="2479" b="3682"/>
          <a:stretch/>
        </p:blipFill>
        <p:spPr>
          <a:xfrm>
            <a:off x="1032667" y="1143016"/>
            <a:ext cx="10126662" cy="5092501"/>
          </a:xfrm>
        </p:spPr>
      </p:pic>
    </p:spTree>
    <p:extLst>
      <p:ext uri="{BB962C8B-B14F-4D97-AF65-F5344CB8AC3E}">
        <p14:creationId xmlns:p14="http://schemas.microsoft.com/office/powerpoint/2010/main" val="19818101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3FD999D4-B456-9943-89B7-30D56181CE18}" type="slidenum">
              <a:rPr lang="en-US" smtClean="0"/>
              <a:t>23</a:t>
            </a:fld>
            <a:endParaRPr lang="en-US"/>
          </a:p>
        </p:txBody>
      </p:sp>
      <p:sp>
        <p:nvSpPr>
          <p:cNvPr id="3" name="Title 2"/>
          <p:cNvSpPr>
            <a:spLocks noGrp="1"/>
          </p:cNvSpPr>
          <p:nvPr>
            <p:ph type="title"/>
          </p:nvPr>
        </p:nvSpPr>
        <p:spPr>
          <a:xfrm>
            <a:off x="-1" y="-1"/>
            <a:ext cx="12191999" cy="914401"/>
          </a:xfrm>
        </p:spPr>
        <p:txBody>
          <a:bodyPr/>
          <a:lstStyle/>
          <a:p>
            <a:r>
              <a:rPr lang="en-US" dirty="0"/>
              <a:t>Receiver Operating Characteristics (ROC)</a:t>
            </a:r>
            <a:endParaRPr lang="en-US" dirty="0"/>
          </a:p>
        </p:txBody>
      </p:sp>
      <p:sp>
        <p:nvSpPr>
          <p:cNvPr id="4" name="Footer Placeholder 3"/>
          <p:cNvSpPr>
            <a:spLocks noGrp="1"/>
          </p:cNvSpPr>
          <p:nvPr>
            <p:ph type="ftr" sz="quarter" idx="11"/>
          </p:nvPr>
        </p:nvSpPr>
        <p:spPr/>
        <p:txBody>
          <a:bodyPr/>
          <a:lstStyle/>
          <a:p>
            <a:r>
              <a:rPr lang="sk-SK" dirty="0" smtClean="0"/>
              <a:t>July 27 2018 / © 2018 IBM Corporation</a:t>
            </a:r>
            <a:endParaRPr lang="en-US" dirty="0"/>
          </a:p>
        </p:txBody>
      </p:sp>
      <p:pic>
        <p:nvPicPr>
          <p:cNvPr id="6" name="Content Placeholder 5" descr="odsc_pr_curve.png"/>
          <p:cNvPicPr preferRelativeResize="0">
            <a:picLocks noGrp="1"/>
          </p:cNvPicPr>
          <p:nvPr>
            <p:ph sz="quarter" idx="12"/>
          </p:nvPr>
        </p:nvPicPr>
        <p:blipFill rotWithShape="1">
          <a:blip r:embed="rId3">
            <a:extLst>
              <a:ext uri="{28A0092B-C50C-407E-A947-70E740481C1C}">
                <a14:useLocalDpi xmlns:a14="http://schemas.microsoft.com/office/drawing/2010/main" val="0"/>
              </a:ext>
            </a:extLst>
          </a:blip>
          <a:srcRect t="-5269" b="31823"/>
          <a:stretch/>
        </p:blipFill>
        <p:spPr>
          <a:xfrm>
            <a:off x="838200" y="457200"/>
            <a:ext cx="4876800" cy="4648200"/>
          </a:xfrm>
        </p:spPr>
      </p:pic>
      <p:sp>
        <p:nvSpPr>
          <p:cNvPr id="8" name="TextBox 7"/>
          <p:cNvSpPr txBox="1"/>
          <p:nvPr/>
        </p:nvSpPr>
        <p:spPr>
          <a:xfrm>
            <a:off x="838200" y="5621087"/>
            <a:ext cx="10180307" cy="461665"/>
          </a:xfrm>
          <a:prstGeom prst="rect">
            <a:avLst/>
          </a:prstGeom>
          <a:noFill/>
        </p:spPr>
        <p:txBody>
          <a:bodyPr wrap="square" rtlCol="0">
            <a:spAutoFit/>
          </a:bodyPr>
          <a:lstStyle/>
          <a:p>
            <a:r>
              <a:rPr lang="en-US" sz="1200" dirty="0">
                <a:solidFill>
                  <a:schemeClr val="bg2"/>
                </a:solidFill>
              </a:rPr>
              <a:t>By </a:t>
            </a:r>
            <a:r>
              <a:rPr lang="en-US" sz="1200" dirty="0" err="1">
                <a:solidFill>
                  <a:schemeClr val="bg2"/>
                </a:solidFill>
              </a:rPr>
              <a:t>FeanDoe</a:t>
            </a:r>
            <a:r>
              <a:rPr lang="en-US" sz="1200" dirty="0">
                <a:solidFill>
                  <a:schemeClr val="bg2"/>
                </a:solidFill>
              </a:rPr>
              <a:t> - Modified version from </a:t>
            </a:r>
            <a:r>
              <a:rPr lang="en-US" sz="1200" dirty="0" err="1">
                <a:solidFill>
                  <a:schemeClr val="bg2"/>
                </a:solidFill>
              </a:rPr>
              <a:t>Walber's</a:t>
            </a:r>
            <a:r>
              <a:rPr lang="en-US" sz="1200" dirty="0">
                <a:solidFill>
                  <a:schemeClr val="bg2"/>
                </a:solidFill>
              </a:rPr>
              <a:t> Precision and Recall https://</a:t>
            </a:r>
            <a:r>
              <a:rPr lang="en-US" sz="1200" dirty="0" err="1">
                <a:solidFill>
                  <a:schemeClr val="bg2"/>
                </a:solidFill>
              </a:rPr>
              <a:t>commons.wikimedia.org</a:t>
            </a:r>
            <a:r>
              <a:rPr lang="en-US" sz="1200" dirty="0">
                <a:solidFill>
                  <a:schemeClr val="bg2"/>
                </a:solidFill>
              </a:rPr>
              <a:t>/wiki/</a:t>
            </a:r>
            <a:r>
              <a:rPr lang="en-US" sz="1200" dirty="0" err="1">
                <a:solidFill>
                  <a:schemeClr val="bg2"/>
                </a:solidFill>
              </a:rPr>
              <a:t>File:Precisionrecall.svg</a:t>
            </a:r>
            <a:r>
              <a:rPr lang="en-US" sz="1200" dirty="0">
                <a:solidFill>
                  <a:schemeClr val="bg2"/>
                </a:solidFill>
              </a:rPr>
              <a:t>, CC BY-SA 4.0, https://</a:t>
            </a:r>
            <a:r>
              <a:rPr lang="en-US" sz="1200" dirty="0" err="1">
                <a:solidFill>
                  <a:schemeClr val="bg2"/>
                </a:solidFill>
              </a:rPr>
              <a:t>commons.wikimedia.org</a:t>
            </a:r>
            <a:r>
              <a:rPr lang="en-US" sz="1200" dirty="0">
                <a:solidFill>
                  <a:schemeClr val="bg2"/>
                </a:solidFill>
              </a:rPr>
              <a:t>/w/</a:t>
            </a:r>
            <a:r>
              <a:rPr lang="en-US" sz="1200" dirty="0" err="1">
                <a:solidFill>
                  <a:schemeClr val="bg2"/>
                </a:solidFill>
              </a:rPr>
              <a:t>index.php?curid</a:t>
            </a:r>
            <a:r>
              <a:rPr lang="en-US" sz="1200" dirty="0">
                <a:solidFill>
                  <a:schemeClr val="bg2"/>
                </a:solidFill>
              </a:rPr>
              <a:t>=65826093</a:t>
            </a:r>
            <a:endParaRPr lang="en-US" sz="1200" dirty="0">
              <a:solidFill>
                <a:schemeClr val="bg2"/>
              </a:solidFill>
            </a:endParaRPr>
          </a:p>
        </p:txBody>
      </p:sp>
      <p:pic>
        <p:nvPicPr>
          <p:cNvPr id="5" name="Picture 4" descr="odsc_18_roc_1.png"/>
          <p:cNvPicPr>
            <a:picLocks noChangeAspect="1"/>
          </p:cNvPicPr>
          <p:nvPr/>
        </p:nvPicPr>
        <p:blipFill rotWithShape="1">
          <a:blip r:embed="rId4">
            <a:extLst>
              <a:ext uri="{28A0092B-C50C-407E-A947-70E740481C1C}">
                <a14:useLocalDpi xmlns:a14="http://schemas.microsoft.com/office/drawing/2010/main" val="0"/>
              </a:ext>
            </a:extLst>
          </a:blip>
          <a:srcRect t="78730"/>
          <a:stretch/>
        </p:blipFill>
        <p:spPr>
          <a:xfrm>
            <a:off x="5715000" y="794657"/>
            <a:ext cx="4572000" cy="2235200"/>
          </a:xfrm>
          <a:prstGeom prst="rect">
            <a:avLst/>
          </a:prstGeom>
        </p:spPr>
      </p:pic>
      <p:sp>
        <p:nvSpPr>
          <p:cNvPr id="10" name="Rectangle 9"/>
          <p:cNvSpPr/>
          <p:nvPr/>
        </p:nvSpPr>
        <p:spPr>
          <a:xfrm>
            <a:off x="8001000" y="783768"/>
            <a:ext cx="2819400" cy="2212848"/>
          </a:xfrm>
          <a:prstGeom prst="rect">
            <a:avLst/>
          </a:prstGeom>
          <a:solidFill>
            <a:schemeClr val="bg2"/>
          </a:solidFill>
          <a:ln>
            <a:solidFill>
              <a:schemeClr val="bg1"/>
            </a:solidFill>
          </a:ln>
        </p:spPr>
        <p:txBody>
          <a:bodyPr wrap="square" lIns="91440" tIns="45720" rIns="91440" bIns="45720">
            <a:spAutoFit/>
            <a:scene3d>
              <a:camera prst="orthographicFront"/>
              <a:lightRig rig="balanced" dir="t">
                <a:rot lat="0" lon="0" rev="2100000"/>
              </a:lightRig>
            </a:scene3d>
            <a:sp3d extrusionH="57150" prstMaterial="metal">
              <a:bevelT w="38100" h="25400"/>
              <a:contourClr>
                <a:schemeClr val="bg2"/>
              </a:contourClr>
            </a:sp3d>
          </a:bodyPr>
          <a:lstStyle/>
          <a:p>
            <a:pPr algn="ctr"/>
            <a:r>
              <a:rPr lang="en-US" sz="5400" b="1" dirty="0" smtClean="0">
                <a:ln w="12700">
                  <a:solidFill>
                    <a:schemeClr val="tx2">
                      <a:satMod val="155000"/>
                    </a:schemeClr>
                  </a:solidFill>
                  <a:prstDash val="solid"/>
                </a:ln>
                <a:solidFill>
                  <a:schemeClr val="accent2">
                    <a:lumMod val="50000"/>
                  </a:schemeClr>
                </a:solidFill>
                <a:effectLst>
                  <a:outerShdw blurRad="41275" dist="20320" dir="1800000" algn="tl" rotWithShape="0">
                    <a:srgbClr val="000000">
                      <a:alpha val="40000"/>
                    </a:srgbClr>
                  </a:outerShdw>
                </a:effectLst>
              </a:rPr>
              <a:t>TP/(TP+FN)</a:t>
            </a:r>
            <a:endParaRPr lang="en-US" sz="5400" b="1" dirty="0">
              <a:ln w="50800"/>
              <a:solidFill>
                <a:schemeClr val="accent2">
                  <a:lumMod val="50000"/>
                </a:schemeClr>
              </a:solidFill>
            </a:endParaRPr>
          </a:p>
        </p:txBody>
      </p:sp>
      <p:pic>
        <p:nvPicPr>
          <p:cNvPr id="11" name="Picture 10" descr="odsc_18_roc_1.png"/>
          <p:cNvPicPr>
            <a:picLocks noChangeAspect="1"/>
          </p:cNvPicPr>
          <p:nvPr/>
        </p:nvPicPr>
        <p:blipFill rotWithShape="1">
          <a:blip r:embed="rId4">
            <a:extLst>
              <a:ext uri="{28A0092B-C50C-407E-A947-70E740481C1C}">
                <a14:useLocalDpi xmlns:a14="http://schemas.microsoft.com/office/drawing/2010/main" val="0"/>
              </a:ext>
            </a:extLst>
          </a:blip>
          <a:srcRect l="50079" t="78730"/>
          <a:stretch/>
        </p:blipFill>
        <p:spPr>
          <a:xfrm>
            <a:off x="5693229" y="3051628"/>
            <a:ext cx="2282371" cy="2053772"/>
          </a:xfrm>
          <a:prstGeom prst="rect">
            <a:avLst/>
          </a:prstGeom>
        </p:spPr>
      </p:pic>
      <p:sp>
        <p:nvSpPr>
          <p:cNvPr id="13" name="Rectangle 12"/>
          <p:cNvSpPr/>
          <p:nvPr/>
        </p:nvSpPr>
        <p:spPr>
          <a:xfrm>
            <a:off x="8001000" y="3051626"/>
            <a:ext cx="2835497" cy="2029968"/>
          </a:xfrm>
          <a:prstGeom prst="rect">
            <a:avLst/>
          </a:prstGeom>
          <a:solidFill>
            <a:schemeClr val="bg2"/>
          </a:solidFill>
        </p:spPr>
        <p:txBody>
          <a:bodyPr wrap="square" lIns="91440" tIns="45720" rIns="91440" bIns="45720">
            <a:spAutoFit/>
          </a:bodyPr>
          <a:lstStyle/>
          <a:p>
            <a:pPr algn="ctr"/>
            <a:r>
              <a:rPr lang="en-US" sz="5400" b="1" dirty="0" smtClean="0">
                <a:ln w="12700">
                  <a:solidFill>
                    <a:schemeClr val="tx2">
                      <a:satMod val="155000"/>
                    </a:schemeClr>
                  </a:solidFill>
                  <a:prstDash val="solid"/>
                </a:ln>
                <a:solidFill>
                  <a:schemeClr val="accent2">
                    <a:lumMod val="50000"/>
                  </a:schemeClr>
                </a:solidFill>
                <a:effectLst>
                  <a:outerShdw blurRad="41275" dist="20320" dir="1800000" algn="tl" rotWithShape="0">
                    <a:srgbClr val="000000">
                      <a:alpha val="40000"/>
                    </a:srgbClr>
                  </a:outerShdw>
                </a:effectLst>
              </a:rPr>
              <a:t>TN/</a:t>
            </a:r>
            <a:r>
              <a:rPr lang="en-US" sz="5400" b="1" cap="none" spc="0" dirty="0" smtClean="0">
                <a:ln w="12700">
                  <a:solidFill>
                    <a:schemeClr val="tx2">
                      <a:satMod val="155000"/>
                    </a:schemeClr>
                  </a:solidFill>
                  <a:prstDash val="solid"/>
                </a:ln>
                <a:solidFill>
                  <a:schemeClr val="accent2">
                    <a:lumMod val="50000"/>
                  </a:schemeClr>
                </a:solidFill>
                <a:effectLst>
                  <a:outerShdw blurRad="41275" dist="20320" dir="1800000" algn="tl" rotWithShape="0">
                    <a:srgbClr val="000000">
                      <a:alpha val="40000"/>
                    </a:srgbClr>
                  </a:outerShdw>
                </a:effectLst>
              </a:rPr>
              <a:t> (TN+FP)</a:t>
            </a:r>
            <a:endParaRPr lang="en-US" sz="5400" b="1" cap="none" spc="0" dirty="0">
              <a:ln w="12700">
                <a:solidFill>
                  <a:schemeClr val="tx2">
                    <a:satMod val="155000"/>
                  </a:schemeClr>
                </a:solidFill>
                <a:prstDash val="solid"/>
              </a:ln>
              <a:solidFill>
                <a:schemeClr val="accent2">
                  <a:lumMod val="50000"/>
                </a:schemeClr>
              </a:solidFill>
              <a:effectLst>
                <a:outerShdw blurRad="41275" dist="20320" dir="1800000" algn="tl" rotWithShape="0">
                  <a:srgbClr val="000000">
                    <a:alpha val="40000"/>
                  </a:srgbClr>
                </a:outerShdw>
              </a:effectLst>
            </a:endParaRPr>
          </a:p>
        </p:txBody>
      </p:sp>
      <p:sp>
        <p:nvSpPr>
          <p:cNvPr id="16" name="Rectangle 15"/>
          <p:cNvSpPr/>
          <p:nvPr/>
        </p:nvSpPr>
        <p:spPr>
          <a:xfrm>
            <a:off x="5730874" y="794657"/>
            <a:ext cx="5089525" cy="2228070"/>
          </a:xfrm>
          <a:prstGeom prst="rect">
            <a:avLst/>
          </a:prstGeom>
          <a:ln w="28575" cmpd="sng">
            <a:solidFill>
              <a:srgbClr val="000000"/>
            </a:solidFill>
          </a:ln>
        </p:spPr>
        <p:txBody>
          <a:bodyPr wrap="square" lIns="0" tIns="0" rIns="0" bIns="0" rtlCol="0" anchor="ctr">
            <a:noAutofit/>
          </a:bodyPr>
          <a:lstStyle/>
          <a:p>
            <a:pPr algn="ctr"/>
            <a:endParaRPr lang="en-US" sz="1100" dirty="0" err="1">
              <a:solidFill>
                <a:schemeClr val="bg1"/>
              </a:solidFill>
              <a:latin typeface="Arial"/>
              <a:cs typeface="Arial"/>
            </a:endParaRPr>
          </a:p>
        </p:txBody>
      </p:sp>
      <p:sp>
        <p:nvSpPr>
          <p:cNvPr id="18" name="Rectangle 17"/>
          <p:cNvSpPr/>
          <p:nvPr/>
        </p:nvSpPr>
        <p:spPr>
          <a:xfrm>
            <a:off x="5743573" y="3051627"/>
            <a:ext cx="5076825" cy="2028645"/>
          </a:xfrm>
          <a:prstGeom prst="rect">
            <a:avLst/>
          </a:prstGeom>
          <a:ln w="19050" cmpd="sng">
            <a:solidFill>
              <a:schemeClr val="bg1"/>
            </a:solidFill>
          </a:ln>
        </p:spPr>
        <p:txBody>
          <a:bodyPr wrap="square" lIns="0" tIns="0" rIns="0" bIns="0" rtlCol="0" anchor="ctr">
            <a:noAutofit/>
          </a:bodyPr>
          <a:lstStyle/>
          <a:p>
            <a:pPr algn="ctr"/>
            <a:endParaRPr lang="en-US" sz="1200" dirty="0" err="1">
              <a:solidFill>
                <a:srgbClr val="FFFFFF"/>
              </a:solidFill>
              <a:latin typeface="Arial"/>
              <a:cs typeface="Arial"/>
            </a:endParaRPr>
          </a:p>
        </p:txBody>
      </p:sp>
    </p:spTree>
    <p:extLst>
      <p:ext uri="{BB962C8B-B14F-4D97-AF65-F5344CB8AC3E}">
        <p14:creationId xmlns:p14="http://schemas.microsoft.com/office/powerpoint/2010/main" val="2563247545"/>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3FD999D4-B456-9943-89B7-30D56181CE18}" type="slidenum">
              <a:rPr lang="en-US" smtClean="0"/>
              <a:t>24</a:t>
            </a:fld>
            <a:endParaRPr lang="en-US"/>
          </a:p>
        </p:txBody>
      </p:sp>
      <p:sp>
        <p:nvSpPr>
          <p:cNvPr id="3" name="Title 2"/>
          <p:cNvSpPr>
            <a:spLocks noGrp="1"/>
          </p:cNvSpPr>
          <p:nvPr>
            <p:ph type="title"/>
          </p:nvPr>
        </p:nvSpPr>
        <p:spPr>
          <a:xfrm>
            <a:off x="-1" y="-1"/>
            <a:ext cx="12191999" cy="990601"/>
          </a:xfrm>
        </p:spPr>
        <p:txBody>
          <a:bodyPr/>
          <a:lstStyle/>
          <a:p>
            <a:r>
              <a:rPr lang="en-US" dirty="0" smtClean="0"/>
              <a:t>ROC (continue</a:t>
            </a:r>
            <a:r>
              <a:rPr lang="mr-IN" dirty="0" smtClean="0"/>
              <a:t>…</a:t>
            </a:r>
            <a:r>
              <a:rPr lang="en-US" dirty="0" smtClean="0"/>
              <a:t>)</a:t>
            </a:r>
            <a:endParaRPr lang="en-US" dirty="0"/>
          </a:p>
        </p:txBody>
      </p:sp>
      <p:sp>
        <p:nvSpPr>
          <p:cNvPr id="4" name="Footer Placeholder 3"/>
          <p:cNvSpPr>
            <a:spLocks noGrp="1"/>
          </p:cNvSpPr>
          <p:nvPr>
            <p:ph type="ftr" sz="quarter" idx="11"/>
          </p:nvPr>
        </p:nvSpPr>
        <p:spPr/>
        <p:txBody>
          <a:bodyPr/>
          <a:lstStyle/>
          <a:p>
            <a:r>
              <a:rPr lang="sk-SK" smtClean="0"/>
              <a:t>July 27 2018 / © 2018 IBM Corporation</a:t>
            </a:r>
            <a:endParaRPr lang="en-US" dirty="0"/>
          </a:p>
        </p:txBody>
      </p:sp>
      <p:pic>
        <p:nvPicPr>
          <p:cNvPr id="7" name="Content Placeholder 6" descr="odsc_ROC_curves.png"/>
          <p:cNvPicPr preferRelativeResize="0">
            <a:picLocks noGrp="1"/>
          </p:cNvPicPr>
          <p:nvPr>
            <p:ph sz="quarter" idx="12"/>
          </p:nvPr>
        </p:nvPicPr>
        <p:blipFill rotWithShape="1">
          <a:blip r:embed="rId3">
            <a:alphaModFix/>
            <a:extLst>
              <a:ext uri="{28A0092B-C50C-407E-A947-70E740481C1C}">
                <a14:useLocalDpi xmlns:a14="http://schemas.microsoft.com/office/drawing/2010/main" val="0"/>
              </a:ext>
            </a:extLst>
          </a:blip>
          <a:srcRect l="360" t="-1319" r="-360" b="-624"/>
          <a:stretch/>
        </p:blipFill>
        <p:spPr>
          <a:xfrm>
            <a:off x="1031875" y="1426893"/>
            <a:ext cx="9841926" cy="4364307"/>
          </a:xfrm>
          <a:solidFill>
            <a:schemeClr val="bg2"/>
          </a:solidFill>
        </p:spPr>
      </p:pic>
      <p:sp>
        <p:nvSpPr>
          <p:cNvPr id="8" name="TextBox 7"/>
          <p:cNvSpPr txBox="1"/>
          <p:nvPr/>
        </p:nvSpPr>
        <p:spPr>
          <a:xfrm>
            <a:off x="1029422" y="5879068"/>
            <a:ext cx="9844379" cy="276999"/>
          </a:xfrm>
          <a:prstGeom prst="rect">
            <a:avLst/>
          </a:prstGeom>
          <a:noFill/>
        </p:spPr>
        <p:txBody>
          <a:bodyPr wrap="square" rtlCol="0">
            <a:spAutoFit/>
          </a:bodyPr>
          <a:lstStyle/>
          <a:p>
            <a:r>
              <a:rPr lang="en-US" sz="1200" dirty="0" err="1" smtClean="0">
                <a:solidFill>
                  <a:schemeClr val="bg2"/>
                </a:solidFill>
              </a:rPr>
              <a:t>Source:Wikipedia</a:t>
            </a:r>
            <a:r>
              <a:rPr lang="en-US" sz="1200" dirty="0">
                <a:solidFill>
                  <a:schemeClr val="bg2"/>
                </a:solidFill>
              </a:rPr>
              <a:t> By </a:t>
            </a:r>
            <a:r>
              <a:rPr lang="en-US" sz="1200" dirty="0" err="1">
                <a:solidFill>
                  <a:schemeClr val="bg2"/>
                </a:solidFill>
              </a:rPr>
              <a:t>Sharpr</a:t>
            </a:r>
            <a:r>
              <a:rPr lang="en-US" sz="1200" dirty="0">
                <a:solidFill>
                  <a:schemeClr val="bg2"/>
                </a:solidFill>
              </a:rPr>
              <a:t> - Own work, CC BY-SA 3.0, https://</a:t>
            </a:r>
            <a:r>
              <a:rPr lang="en-US" sz="1200" dirty="0" err="1">
                <a:solidFill>
                  <a:schemeClr val="bg2"/>
                </a:solidFill>
              </a:rPr>
              <a:t>commons.wikimedia.org</a:t>
            </a:r>
            <a:r>
              <a:rPr lang="en-US" sz="1200" dirty="0">
                <a:solidFill>
                  <a:schemeClr val="bg2"/>
                </a:solidFill>
              </a:rPr>
              <a:t>/w/</a:t>
            </a:r>
            <a:r>
              <a:rPr lang="en-US" sz="1200" dirty="0" err="1">
                <a:solidFill>
                  <a:schemeClr val="bg2"/>
                </a:solidFill>
              </a:rPr>
              <a:t>index.php?curid</a:t>
            </a:r>
            <a:r>
              <a:rPr lang="en-US" sz="1200" dirty="0">
                <a:solidFill>
                  <a:schemeClr val="bg2"/>
                </a:solidFill>
              </a:rPr>
              <a:t>=44059691</a:t>
            </a:r>
          </a:p>
        </p:txBody>
      </p:sp>
    </p:spTree>
    <p:extLst>
      <p:ext uri="{BB962C8B-B14F-4D97-AF65-F5344CB8AC3E}">
        <p14:creationId xmlns:p14="http://schemas.microsoft.com/office/powerpoint/2010/main" val="8392007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3FD999D4-B456-9943-89B7-30D56181CE18}" type="slidenum">
              <a:rPr lang="en-US" smtClean="0"/>
              <a:t>25</a:t>
            </a:fld>
            <a:endParaRPr lang="en-US"/>
          </a:p>
        </p:txBody>
      </p:sp>
      <p:sp>
        <p:nvSpPr>
          <p:cNvPr id="3" name="Title 2"/>
          <p:cNvSpPr>
            <a:spLocks noGrp="1"/>
          </p:cNvSpPr>
          <p:nvPr>
            <p:ph type="title"/>
          </p:nvPr>
        </p:nvSpPr>
        <p:spPr>
          <a:xfrm>
            <a:off x="-1" y="-1"/>
            <a:ext cx="12191999" cy="914401"/>
          </a:xfrm>
        </p:spPr>
        <p:txBody>
          <a:bodyPr/>
          <a:lstStyle/>
          <a:p>
            <a:r>
              <a:rPr lang="en-US" dirty="0" smtClean="0"/>
              <a:t>Precision-Recall Curve(PR Curve)</a:t>
            </a:r>
            <a:endParaRPr lang="en-US" dirty="0"/>
          </a:p>
        </p:txBody>
      </p:sp>
      <p:sp>
        <p:nvSpPr>
          <p:cNvPr id="4" name="Footer Placeholder 3"/>
          <p:cNvSpPr>
            <a:spLocks noGrp="1"/>
          </p:cNvSpPr>
          <p:nvPr>
            <p:ph type="ftr" sz="quarter" idx="11"/>
          </p:nvPr>
        </p:nvSpPr>
        <p:spPr/>
        <p:txBody>
          <a:bodyPr/>
          <a:lstStyle/>
          <a:p>
            <a:r>
              <a:rPr lang="sk-SK" dirty="0" smtClean="0"/>
              <a:t>July 27 2018 / © 2018 IBM Corporation</a:t>
            </a:r>
            <a:endParaRPr lang="en-US" dirty="0"/>
          </a:p>
        </p:txBody>
      </p:sp>
      <p:pic>
        <p:nvPicPr>
          <p:cNvPr id="6" name="Content Placeholder 5" descr="odsc_pr_curve.png"/>
          <p:cNvPicPr preferRelativeResize="0">
            <a:picLocks noGrp="1"/>
          </p:cNvPicPr>
          <p:nvPr>
            <p:ph sz="quarter" idx="12"/>
          </p:nvPr>
        </p:nvPicPr>
        <p:blipFill rotWithShape="1">
          <a:blip r:embed="rId3">
            <a:extLst>
              <a:ext uri="{28A0092B-C50C-407E-A947-70E740481C1C}">
                <a14:useLocalDpi xmlns:a14="http://schemas.microsoft.com/office/drawing/2010/main" val="0"/>
              </a:ext>
            </a:extLst>
          </a:blip>
          <a:srcRect t="-5269" b="31823"/>
          <a:stretch/>
        </p:blipFill>
        <p:spPr>
          <a:xfrm>
            <a:off x="838200" y="457200"/>
            <a:ext cx="4876800" cy="4648200"/>
          </a:xfrm>
        </p:spPr>
      </p:pic>
      <p:pic>
        <p:nvPicPr>
          <p:cNvPr id="7" name="Content Placeholder 5" descr="odsc_pr_curve.png"/>
          <p:cNvPicPr preferRelativeResize="0">
            <a:picLocks/>
          </p:cNvPicPr>
          <p:nvPr/>
        </p:nvPicPr>
        <p:blipFill rotWithShape="1">
          <a:blip r:embed="rId3">
            <a:extLst>
              <a:ext uri="{28A0092B-C50C-407E-A947-70E740481C1C}">
                <a14:useLocalDpi xmlns:a14="http://schemas.microsoft.com/office/drawing/2010/main" val="0"/>
              </a:ext>
            </a:extLst>
          </a:blip>
          <a:srcRect l="-348" t="68756" r="49241" b="-460"/>
          <a:stretch/>
        </p:blipFill>
        <p:spPr>
          <a:xfrm>
            <a:off x="5715000" y="781050"/>
            <a:ext cx="2492375" cy="2124075"/>
          </a:xfrm>
          <a:prstGeom prst="rect">
            <a:avLst/>
          </a:prstGeom>
        </p:spPr>
      </p:pic>
      <p:sp>
        <p:nvSpPr>
          <p:cNvPr id="8" name="TextBox 7"/>
          <p:cNvSpPr txBox="1"/>
          <p:nvPr/>
        </p:nvSpPr>
        <p:spPr>
          <a:xfrm>
            <a:off x="838200" y="5621087"/>
            <a:ext cx="10180307" cy="276999"/>
          </a:xfrm>
          <a:prstGeom prst="rect">
            <a:avLst/>
          </a:prstGeom>
          <a:noFill/>
        </p:spPr>
        <p:txBody>
          <a:bodyPr wrap="square" rtlCol="0">
            <a:spAutoFit/>
          </a:bodyPr>
          <a:lstStyle/>
          <a:p>
            <a:r>
              <a:rPr lang="en-US" sz="1200" dirty="0">
                <a:solidFill>
                  <a:schemeClr val="bg2"/>
                </a:solidFill>
              </a:rPr>
              <a:t>By </a:t>
            </a:r>
            <a:r>
              <a:rPr lang="en-US" sz="1200" dirty="0" err="1">
                <a:solidFill>
                  <a:schemeClr val="bg2"/>
                </a:solidFill>
              </a:rPr>
              <a:t>Walber</a:t>
            </a:r>
            <a:r>
              <a:rPr lang="en-US" sz="1200" dirty="0">
                <a:solidFill>
                  <a:schemeClr val="bg2"/>
                </a:solidFill>
              </a:rPr>
              <a:t> [CC BY-SA 4.0  (https://</a:t>
            </a:r>
            <a:r>
              <a:rPr lang="en-US" sz="1200" dirty="0" err="1">
                <a:solidFill>
                  <a:schemeClr val="bg2"/>
                </a:solidFill>
              </a:rPr>
              <a:t>creativecommons.org</a:t>
            </a:r>
            <a:r>
              <a:rPr lang="en-US" sz="1200" dirty="0">
                <a:solidFill>
                  <a:schemeClr val="bg2"/>
                </a:solidFill>
              </a:rPr>
              <a:t>/licenses/by-</a:t>
            </a:r>
            <a:r>
              <a:rPr lang="en-US" sz="1200" dirty="0" err="1">
                <a:solidFill>
                  <a:schemeClr val="bg2"/>
                </a:solidFill>
              </a:rPr>
              <a:t>sa</a:t>
            </a:r>
            <a:r>
              <a:rPr lang="en-US" sz="1200" dirty="0">
                <a:solidFill>
                  <a:schemeClr val="bg2"/>
                </a:solidFill>
              </a:rPr>
              <a:t>/4.0)], from Wikimedia Commons</a:t>
            </a:r>
          </a:p>
        </p:txBody>
      </p:sp>
      <p:pic>
        <p:nvPicPr>
          <p:cNvPr id="9" name="Content Placeholder 5" descr="odsc_pr_curve.png"/>
          <p:cNvPicPr preferRelativeResize="0">
            <a:picLocks/>
          </p:cNvPicPr>
          <p:nvPr/>
        </p:nvPicPr>
        <p:blipFill rotWithShape="1">
          <a:blip r:embed="rId3">
            <a:extLst>
              <a:ext uri="{28A0092B-C50C-407E-A947-70E740481C1C}">
                <a14:useLocalDpi xmlns:a14="http://schemas.microsoft.com/office/drawing/2010/main" val="0"/>
              </a:ext>
            </a:extLst>
          </a:blip>
          <a:srcRect l="51540" t="68756" r="348" b="-562"/>
          <a:stretch/>
        </p:blipFill>
        <p:spPr>
          <a:xfrm>
            <a:off x="5753100" y="2905125"/>
            <a:ext cx="2492375" cy="2232025"/>
          </a:xfrm>
          <a:prstGeom prst="rect">
            <a:avLst/>
          </a:prstGeom>
        </p:spPr>
      </p:pic>
      <p:sp>
        <p:nvSpPr>
          <p:cNvPr id="5" name="Rectangle 4"/>
          <p:cNvSpPr/>
          <p:nvPr/>
        </p:nvSpPr>
        <p:spPr>
          <a:xfrm>
            <a:off x="8245475" y="2921305"/>
            <a:ext cx="2955925" cy="2121408"/>
          </a:xfrm>
          <a:prstGeom prst="rect">
            <a:avLst/>
          </a:prstGeom>
          <a:solidFill>
            <a:schemeClr val="bg2"/>
          </a:solidFill>
        </p:spPr>
        <p:txBody>
          <a:bodyPr wrap="square" lIns="91440" tIns="45720" rIns="91440" bIns="45720">
            <a:spAutoFit/>
          </a:bodyPr>
          <a:lstStyle/>
          <a:p>
            <a:pPr algn="ctr"/>
            <a:r>
              <a:rPr lang="en-US" sz="5400" b="1" cap="none" spc="0" dirty="0" smtClean="0">
                <a:ln w="12700">
                  <a:solidFill>
                    <a:schemeClr val="tx2">
                      <a:satMod val="155000"/>
                    </a:schemeClr>
                  </a:solidFill>
                  <a:prstDash val="solid"/>
                </a:ln>
                <a:solidFill>
                  <a:schemeClr val="accent2">
                    <a:lumMod val="50000"/>
                  </a:schemeClr>
                </a:solidFill>
                <a:effectLst>
                  <a:outerShdw blurRad="41275" dist="20320" dir="1800000" algn="tl" rotWithShape="0">
                    <a:srgbClr val="000000">
                      <a:alpha val="40000"/>
                    </a:srgbClr>
                  </a:outerShdw>
                </a:effectLst>
              </a:rPr>
              <a:t>TP/(TP+FN)</a:t>
            </a:r>
            <a:endParaRPr lang="en-US" sz="5400" b="1" cap="none" spc="0" dirty="0">
              <a:ln w="12700">
                <a:solidFill>
                  <a:schemeClr val="tx2">
                    <a:satMod val="155000"/>
                  </a:schemeClr>
                </a:solidFill>
                <a:prstDash val="solid"/>
              </a:ln>
              <a:solidFill>
                <a:schemeClr val="accent2">
                  <a:lumMod val="50000"/>
                </a:schemeClr>
              </a:solidFill>
              <a:effectLst>
                <a:outerShdw blurRad="41275" dist="20320" dir="1800000" algn="tl" rotWithShape="0">
                  <a:srgbClr val="000000">
                    <a:alpha val="40000"/>
                  </a:srgbClr>
                </a:outerShdw>
              </a:effectLst>
            </a:endParaRPr>
          </a:p>
        </p:txBody>
      </p:sp>
      <p:sp>
        <p:nvSpPr>
          <p:cNvPr id="10" name="Rectangle 9"/>
          <p:cNvSpPr/>
          <p:nvPr/>
        </p:nvSpPr>
        <p:spPr>
          <a:xfrm>
            <a:off x="8245475" y="781048"/>
            <a:ext cx="2955925" cy="2121408"/>
          </a:xfrm>
          <a:prstGeom prst="rect">
            <a:avLst/>
          </a:prstGeom>
          <a:solidFill>
            <a:schemeClr val="bg2"/>
          </a:solidFill>
        </p:spPr>
        <p:txBody>
          <a:bodyPr wrap="square" lIns="91440" tIns="45720" rIns="91440" bIns="45720">
            <a:spAutoFit/>
          </a:bodyPr>
          <a:lstStyle/>
          <a:p>
            <a:pPr algn="ctr"/>
            <a:r>
              <a:rPr lang="en-US" sz="5400" b="1" cap="none" spc="0" dirty="0" smtClean="0">
                <a:ln w="12700">
                  <a:solidFill>
                    <a:schemeClr val="tx2">
                      <a:satMod val="155000"/>
                    </a:schemeClr>
                  </a:solidFill>
                  <a:prstDash val="solid"/>
                </a:ln>
                <a:solidFill>
                  <a:schemeClr val="accent2">
                    <a:lumMod val="50000"/>
                  </a:schemeClr>
                </a:solidFill>
                <a:effectLst>
                  <a:outerShdw blurRad="41275" dist="20320" dir="1800000" algn="tl" rotWithShape="0">
                    <a:srgbClr val="000000">
                      <a:alpha val="40000"/>
                    </a:srgbClr>
                  </a:outerShdw>
                </a:effectLst>
              </a:rPr>
              <a:t>TP/(TP+FP)</a:t>
            </a:r>
            <a:endParaRPr lang="en-US" sz="5400" b="1" cap="none" spc="0" dirty="0">
              <a:ln w="12700">
                <a:solidFill>
                  <a:schemeClr val="tx2">
                    <a:satMod val="155000"/>
                  </a:schemeClr>
                </a:solidFill>
                <a:prstDash val="solid"/>
              </a:ln>
              <a:solidFill>
                <a:schemeClr val="accent2">
                  <a:lumMod val="50000"/>
                </a:schemeClr>
              </a:solidFill>
              <a:effectLst>
                <a:outerShdw blurRad="41275" dist="20320" dir="1800000" algn="tl" rotWithShape="0">
                  <a:srgbClr val="000000">
                    <a:alpha val="40000"/>
                  </a:srgbClr>
                </a:outerShdw>
              </a:effectLst>
            </a:endParaRPr>
          </a:p>
        </p:txBody>
      </p:sp>
    </p:spTree>
    <p:extLst>
      <p:ext uri="{BB962C8B-B14F-4D97-AF65-F5344CB8AC3E}">
        <p14:creationId xmlns:p14="http://schemas.microsoft.com/office/powerpoint/2010/main" val="4189979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3FD999D4-B456-9943-89B7-30D56181CE18}" type="slidenum">
              <a:rPr lang="en-US" smtClean="0"/>
              <a:t>26</a:t>
            </a:fld>
            <a:endParaRPr lang="en-US"/>
          </a:p>
        </p:txBody>
      </p:sp>
      <p:sp>
        <p:nvSpPr>
          <p:cNvPr id="3" name="Title 2"/>
          <p:cNvSpPr>
            <a:spLocks noGrp="1"/>
          </p:cNvSpPr>
          <p:nvPr>
            <p:ph type="title"/>
          </p:nvPr>
        </p:nvSpPr>
        <p:spPr/>
        <p:txBody>
          <a:bodyPr/>
          <a:lstStyle/>
          <a:p>
            <a:r>
              <a:rPr lang="en-US" dirty="0" smtClean="0"/>
              <a:t>PR Curve (Continue</a:t>
            </a:r>
            <a:r>
              <a:rPr lang="mr-IN" dirty="0" smtClean="0"/>
              <a:t>…</a:t>
            </a:r>
            <a:r>
              <a:rPr lang="en-US" dirty="0" smtClean="0"/>
              <a:t>) </a:t>
            </a:r>
            <a:endParaRPr lang="en-US" dirty="0"/>
          </a:p>
        </p:txBody>
      </p:sp>
      <p:sp>
        <p:nvSpPr>
          <p:cNvPr id="4" name="Footer Placeholder 3"/>
          <p:cNvSpPr>
            <a:spLocks noGrp="1"/>
          </p:cNvSpPr>
          <p:nvPr>
            <p:ph type="ftr" sz="quarter" idx="11"/>
          </p:nvPr>
        </p:nvSpPr>
        <p:spPr/>
        <p:txBody>
          <a:bodyPr/>
          <a:lstStyle/>
          <a:p>
            <a:r>
              <a:rPr lang="sk-SK" smtClean="0"/>
              <a:t>July 27 2018 / © 2018 IBM Corporation</a:t>
            </a:r>
            <a:endParaRPr lang="en-US" dirty="0"/>
          </a:p>
        </p:txBody>
      </p:sp>
      <p:pic>
        <p:nvPicPr>
          <p:cNvPr id="6" name="Content Placeholder 5" descr="odsc_pr_2.png"/>
          <p:cNvPicPr preferRelativeResize="0">
            <a:picLocks noGrp="1"/>
          </p:cNvPicPr>
          <p:nvPr>
            <p:ph sz="quarter" idx="12"/>
          </p:nvPr>
        </p:nvPicPr>
        <p:blipFill rotWithShape="1">
          <a:blip r:embed="rId3">
            <a:extLst>
              <a:ext uri="{28A0092B-C50C-407E-A947-70E740481C1C}">
                <a14:useLocalDpi xmlns:a14="http://schemas.microsoft.com/office/drawing/2010/main" val="0"/>
              </a:ext>
            </a:extLst>
          </a:blip>
          <a:srcRect t="-3554" b="3104"/>
          <a:stretch/>
        </p:blipFill>
        <p:spPr>
          <a:xfrm>
            <a:off x="1032670" y="627833"/>
            <a:ext cx="9316529" cy="5208155"/>
          </a:xfrm>
        </p:spPr>
      </p:pic>
    </p:spTree>
    <p:extLst>
      <p:ext uri="{BB962C8B-B14F-4D97-AF65-F5344CB8AC3E}">
        <p14:creationId xmlns:p14="http://schemas.microsoft.com/office/powerpoint/2010/main" val="38589829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F1-Score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27</a:t>
            </a:fld>
            <a:endParaRPr lang="en-US"/>
          </a:p>
        </p:txBody>
      </p:sp>
      <p:sp>
        <p:nvSpPr>
          <p:cNvPr id="4" name="Text Placeholder 3"/>
          <p:cNvSpPr>
            <a:spLocks noGrp="1"/>
          </p:cNvSpPr>
          <p:nvPr>
            <p:ph type="body" sz="quarter" idx="12"/>
          </p:nvPr>
        </p:nvSpPr>
        <p:spPr/>
        <p:txBody>
          <a:bodyPr/>
          <a:lstStyle/>
          <a:p>
            <a:pPr marL="285750" indent="-285750">
              <a:buFont typeface="Arial"/>
              <a:buChar char="•"/>
            </a:pPr>
            <a:r>
              <a:rPr lang="en-US" dirty="0" smtClean="0"/>
              <a:t>Since there is the inverse relationship between precision and recall .</a:t>
            </a:r>
          </a:p>
          <a:p>
            <a:pPr marL="285750" indent="-285750">
              <a:buFont typeface="Arial"/>
              <a:buChar char="•"/>
            </a:pPr>
            <a:endParaRPr lang="en-US" dirty="0"/>
          </a:p>
          <a:p>
            <a:pPr marL="285750" indent="-285750">
              <a:buFont typeface="Arial"/>
              <a:buChar char="•"/>
            </a:pPr>
            <a:r>
              <a:rPr lang="en-US" dirty="0" smtClean="0"/>
              <a:t>You increase one , other will go down and vice versa.</a:t>
            </a:r>
          </a:p>
          <a:p>
            <a:pPr marL="285750" indent="-285750">
              <a:buFont typeface="Arial"/>
              <a:buChar char="•"/>
            </a:pPr>
            <a:endParaRPr lang="en-US" dirty="0"/>
          </a:p>
          <a:p>
            <a:pPr marL="285750" indent="-285750">
              <a:buFont typeface="Arial"/>
              <a:buChar char="•"/>
            </a:pPr>
            <a:endParaRPr lang="en-US" dirty="0" smtClean="0"/>
          </a:p>
          <a:p>
            <a:pPr marL="285750" indent="-285750">
              <a:buFont typeface="Arial"/>
              <a:buChar char="•"/>
            </a:pPr>
            <a:r>
              <a:rPr lang="en-US" dirty="0" smtClean="0"/>
              <a:t>And hence if we want to do justice to both the metrics, we usually use the combination of both .</a:t>
            </a:r>
          </a:p>
          <a:p>
            <a:pPr marL="285750" indent="-285750">
              <a:buFont typeface="Arial"/>
              <a:buChar char="•"/>
            </a:pPr>
            <a:endParaRPr lang="en-US" dirty="0"/>
          </a:p>
          <a:p>
            <a:pPr marL="285750" indent="-285750">
              <a:buFont typeface="Arial"/>
              <a:buChar char="•"/>
            </a:pPr>
            <a:r>
              <a:rPr lang="en-US" dirty="0" smtClean="0"/>
              <a:t>We use harmonic mean to combine them.</a:t>
            </a:r>
            <a:endParaRPr lang="en-US" dirty="0"/>
          </a:p>
        </p:txBody>
      </p:sp>
      <p:sp>
        <p:nvSpPr>
          <p:cNvPr id="5" name="Footer Placeholder 4"/>
          <p:cNvSpPr>
            <a:spLocks noGrp="1"/>
          </p:cNvSpPr>
          <p:nvPr>
            <p:ph type="ftr" sz="quarter" idx="13"/>
          </p:nvPr>
        </p:nvSpPr>
        <p:spPr/>
        <p:txBody>
          <a:bodyPr/>
          <a:lstStyle/>
          <a:p>
            <a:r>
              <a:rPr lang="sk-SK" smtClean="0"/>
              <a:t>July 27 2018 / © 2018 IBM Corporation</a:t>
            </a:r>
            <a:endParaRPr lang="en-US" dirty="0"/>
          </a:p>
        </p:txBody>
      </p:sp>
      <p:sp>
        <p:nvSpPr>
          <p:cNvPr id="6" name="Rectangle 5"/>
          <p:cNvSpPr/>
          <p:nvPr/>
        </p:nvSpPr>
        <p:spPr>
          <a:xfrm>
            <a:off x="295101" y="4419600"/>
            <a:ext cx="11592099" cy="707886"/>
          </a:xfrm>
          <a:prstGeom prst="rect">
            <a:avLst/>
          </a:prstGeom>
          <a:solidFill>
            <a:schemeClr val="bg2"/>
          </a:solidFill>
          <a:ln>
            <a:solidFill>
              <a:schemeClr val="accent2">
                <a:lumMod val="75000"/>
              </a:schemeClr>
            </a:solidFill>
          </a:ln>
        </p:spPr>
        <p:txBody>
          <a:bodyPr wrap="square" lIns="91440" tIns="45720" rIns="91440" bIns="45720">
            <a:spAutoFit/>
          </a:bodyPr>
          <a:lstStyle/>
          <a:p>
            <a:pPr algn="ctr"/>
            <a:r>
              <a:rPr lang="en-US" sz="4000" b="1" cap="none" spc="0" dirty="0" smtClean="0">
                <a:ln w="12700">
                  <a:solidFill>
                    <a:schemeClr val="tx2">
                      <a:satMod val="155000"/>
                    </a:schemeClr>
                  </a:solidFill>
                  <a:prstDash val="solid"/>
                </a:ln>
                <a:solidFill>
                  <a:schemeClr val="accent2">
                    <a:lumMod val="50000"/>
                  </a:schemeClr>
                </a:solidFill>
                <a:effectLst>
                  <a:outerShdw blurRad="41275" dist="20320" dir="1800000" algn="tl" rotWithShape="0">
                    <a:srgbClr val="000000">
                      <a:alpha val="40000"/>
                    </a:srgbClr>
                  </a:outerShdw>
                </a:effectLst>
              </a:rPr>
              <a:t>F1Score = Precision*Recall/(</a:t>
            </a:r>
            <a:r>
              <a:rPr lang="en-US" sz="4000" b="1" cap="none" spc="0" dirty="0" err="1" smtClean="0">
                <a:ln w="12700">
                  <a:solidFill>
                    <a:schemeClr val="tx2">
                      <a:satMod val="155000"/>
                    </a:schemeClr>
                  </a:solidFill>
                  <a:prstDash val="solid"/>
                </a:ln>
                <a:solidFill>
                  <a:schemeClr val="accent2">
                    <a:lumMod val="50000"/>
                  </a:schemeClr>
                </a:solidFill>
                <a:effectLst>
                  <a:outerShdw blurRad="41275" dist="20320" dir="1800000" algn="tl" rotWithShape="0">
                    <a:srgbClr val="000000">
                      <a:alpha val="40000"/>
                    </a:srgbClr>
                  </a:outerShdw>
                </a:effectLst>
              </a:rPr>
              <a:t>Precision+Recall</a:t>
            </a:r>
            <a:r>
              <a:rPr lang="en-US" sz="4000" b="1" cap="none" spc="0" dirty="0" smtClean="0">
                <a:ln w="12700">
                  <a:solidFill>
                    <a:schemeClr val="tx2">
                      <a:satMod val="155000"/>
                    </a:schemeClr>
                  </a:solidFill>
                  <a:prstDash val="solid"/>
                </a:ln>
                <a:solidFill>
                  <a:schemeClr val="accent2">
                    <a:lumMod val="50000"/>
                  </a:schemeClr>
                </a:solidFill>
                <a:effectLst>
                  <a:outerShdw blurRad="41275" dist="20320" dir="1800000" algn="tl" rotWithShape="0">
                    <a:srgbClr val="000000">
                      <a:alpha val="40000"/>
                    </a:srgbClr>
                  </a:outerShdw>
                </a:effectLst>
              </a:rPr>
              <a:t>)</a:t>
            </a:r>
            <a:endParaRPr lang="en-US" sz="4000" b="1" cap="none" spc="0" dirty="0">
              <a:ln w="12700">
                <a:solidFill>
                  <a:schemeClr val="tx2">
                    <a:satMod val="155000"/>
                  </a:schemeClr>
                </a:solidFill>
                <a:prstDash val="solid"/>
              </a:ln>
              <a:solidFill>
                <a:schemeClr val="accent2">
                  <a:lumMod val="50000"/>
                </a:schemeClr>
              </a:solidFill>
              <a:effectLst>
                <a:outerShdw blurRad="41275" dist="20320" dir="1800000" algn="tl" rotWithShape="0">
                  <a:srgbClr val="000000">
                    <a:alpha val="40000"/>
                  </a:srgbClr>
                </a:outerShdw>
              </a:effectLst>
            </a:endParaRPr>
          </a:p>
        </p:txBody>
      </p:sp>
    </p:spTree>
    <p:extLst>
      <p:ext uri="{BB962C8B-B14F-4D97-AF65-F5344CB8AC3E}">
        <p14:creationId xmlns:p14="http://schemas.microsoft.com/office/powerpoint/2010/main" val="32620652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076" y="220473"/>
            <a:ext cx="11599123" cy="1279144"/>
          </a:xfrm>
        </p:spPr>
        <p:txBody>
          <a:bodyPr/>
          <a:lstStyle/>
          <a:p>
            <a:r>
              <a:rPr lang="en-US" b="1" dirty="0" smtClean="0"/>
              <a:t>Which Metrics to use for Imbalance Datasets?</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28</a:t>
            </a:fld>
            <a:endParaRPr lang="en-US"/>
          </a:p>
        </p:txBody>
      </p:sp>
      <p:sp>
        <p:nvSpPr>
          <p:cNvPr id="4" name="Text Placeholder 3"/>
          <p:cNvSpPr>
            <a:spLocks noGrp="1"/>
          </p:cNvSpPr>
          <p:nvPr>
            <p:ph type="body" sz="quarter" idx="12"/>
          </p:nvPr>
        </p:nvSpPr>
        <p:spPr>
          <a:xfrm>
            <a:off x="304800" y="1499617"/>
            <a:ext cx="11582400" cy="4781127"/>
          </a:xfrm>
        </p:spPr>
        <p:txBody>
          <a:bodyPr/>
          <a:lstStyle/>
          <a:p>
            <a:pPr marL="342900" indent="-342900">
              <a:buFont typeface="Arial"/>
              <a:buChar char="•"/>
            </a:pPr>
            <a:r>
              <a:rPr lang="en-US" sz="2000" dirty="0" smtClean="0"/>
              <a:t>We will use precision recall with varying threshold to find out the best threshold</a:t>
            </a:r>
          </a:p>
          <a:p>
            <a:pPr marL="342900" indent="-342900">
              <a:buFont typeface="Arial"/>
              <a:buChar char="•"/>
            </a:pPr>
            <a:endParaRPr lang="en-US" sz="2000" dirty="0"/>
          </a:p>
          <a:p>
            <a:pPr marL="342900" indent="-342900">
              <a:buFont typeface="Arial"/>
              <a:buChar char="•"/>
            </a:pPr>
            <a:r>
              <a:rPr lang="en-US" sz="2000" dirty="0" smtClean="0"/>
              <a:t>But </a:t>
            </a:r>
            <a:r>
              <a:rPr lang="en-US" sz="2000" dirty="0"/>
              <a:t>we should note that Precision and recall have inverse relationship and hence if we want high precision then we should be fine with low recall and vice versa</a:t>
            </a:r>
            <a:r>
              <a:rPr lang="en-US" sz="2000" dirty="0" smtClean="0"/>
              <a:t>.</a:t>
            </a:r>
          </a:p>
          <a:p>
            <a:pPr marL="342900" indent="-342900">
              <a:buFont typeface="Arial"/>
              <a:buChar char="•"/>
            </a:pPr>
            <a:endParaRPr lang="en-US" sz="2000" dirty="0" smtClean="0"/>
          </a:p>
          <a:p>
            <a:pPr marL="342900" indent="-342900">
              <a:buFont typeface="Arial"/>
              <a:buChar char="•"/>
            </a:pPr>
            <a:endParaRPr lang="en-US" sz="2000" dirty="0"/>
          </a:p>
          <a:p>
            <a:pPr marL="342900" indent="-342900">
              <a:buFont typeface="Arial"/>
              <a:buChar char="•"/>
            </a:pPr>
            <a:r>
              <a:rPr lang="en-US" sz="2000" dirty="0"/>
              <a:t>There are many applications where high precision might be desired. For example if we train a model to detect safe website for kids. It's ok to reject many safe website (low recall) as long as we correctly reject bad website (high precision</a:t>
            </a:r>
            <a:r>
              <a:rPr lang="en-US" sz="2000" dirty="0" smtClean="0"/>
              <a:t>)</a:t>
            </a:r>
          </a:p>
          <a:p>
            <a:pPr marL="342900" indent="-342900">
              <a:buFont typeface="Arial"/>
              <a:buChar char="•"/>
            </a:pPr>
            <a:endParaRPr lang="en-US" sz="2000" dirty="0"/>
          </a:p>
          <a:p>
            <a:pPr marL="342900" indent="-342900">
              <a:buFont typeface="Arial"/>
              <a:buChar char="•"/>
            </a:pPr>
            <a:r>
              <a:rPr lang="en-US" sz="2000" dirty="0"/>
              <a:t>However for our applications, </a:t>
            </a:r>
            <a:r>
              <a:rPr lang="en-US" sz="2000" dirty="0" err="1"/>
              <a:t>i.e</a:t>
            </a:r>
            <a:r>
              <a:rPr lang="en-US" sz="2000" dirty="0"/>
              <a:t> bank client's CD subscription prediction, higher recall is desirable. Since it is perfectly fine to have false client </a:t>
            </a:r>
            <a:r>
              <a:rPr lang="en-US" sz="2000" dirty="0" err="1"/>
              <a:t>i.e</a:t>
            </a:r>
            <a:r>
              <a:rPr lang="en-US" sz="2000" dirty="0"/>
              <a:t> model predict client will accept the subscription but will actually decline it, as long as we predict almost all the client who is likely to accept the subscription and thus improving the balance sheet.</a:t>
            </a:r>
          </a:p>
          <a:p>
            <a:pPr marL="342900" indent="-342900">
              <a:buFont typeface="Arial"/>
              <a:buChar char="•"/>
            </a:pPr>
            <a:endParaRPr lang="en-US" sz="2000" b="1" dirty="0"/>
          </a:p>
        </p:txBody>
      </p:sp>
      <p:sp>
        <p:nvSpPr>
          <p:cNvPr id="6" name="Footer Placeholder 5"/>
          <p:cNvSpPr>
            <a:spLocks noGrp="1"/>
          </p:cNvSpPr>
          <p:nvPr>
            <p:ph type="ftr" sz="quarter" idx="14"/>
          </p:nvPr>
        </p:nvSpPr>
        <p:spPr/>
        <p:txBody>
          <a:bodyPr/>
          <a:lstStyle/>
          <a:p>
            <a:r>
              <a:rPr lang="sk-SK" smtClean="0"/>
              <a:t>July 27 2018 / © 2018 IBM Corporation</a:t>
            </a:r>
            <a:endParaRPr lang="en-US" dirty="0"/>
          </a:p>
        </p:txBody>
      </p:sp>
    </p:spTree>
    <p:extLst>
      <p:ext uri="{BB962C8B-B14F-4D97-AF65-F5344CB8AC3E}">
        <p14:creationId xmlns:p14="http://schemas.microsoft.com/office/powerpoint/2010/main" val="42070250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fld id="{86CB4B4D-7CA3-9044-876B-883B54F8677D}" type="slidenum">
              <a:rPr lang="uk-UA" smtClean="0"/>
              <a:pPr/>
              <a:t>29</a:t>
            </a:fld>
            <a:endParaRPr lang="uk-UA"/>
          </a:p>
        </p:txBody>
      </p:sp>
      <p:sp>
        <p:nvSpPr>
          <p:cNvPr id="309" name="Shape 309"/>
          <p:cNvSpPr txBox="1">
            <a:spLocks noGrp="1"/>
          </p:cNvSpPr>
          <p:nvPr>
            <p:ph type="title"/>
          </p:nvPr>
        </p:nvSpPr>
        <p:spPr/>
        <p:txBody>
          <a:bodyPr/>
          <a:lstStyle/>
          <a:p>
            <a:r>
              <a:rPr lang="en-US" dirty="0" smtClean="0"/>
              <a:t>Model Training</a:t>
            </a:r>
            <a:endParaRPr lang="en-US" dirty="0"/>
          </a:p>
        </p:txBody>
      </p:sp>
      <p:sp>
        <p:nvSpPr>
          <p:cNvPr id="3" name="Footer Placeholder 2">
            <a:extLst>
              <a:ext uri="{FF2B5EF4-FFF2-40B4-BE49-F238E27FC236}">
                <a16:creationId xmlns="" xmlns:a16="http://schemas.microsoft.com/office/drawing/2014/main" id="{FF7126B9-B23A-4046-A7FE-9F8B53D2A1F1}"/>
              </a:ext>
            </a:extLst>
          </p:cNvPr>
          <p:cNvSpPr>
            <a:spLocks noGrp="1"/>
          </p:cNvSpPr>
          <p:nvPr>
            <p:ph type="ftr" sz="quarter" idx="12"/>
          </p:nvPr>
        </p:nvSpPr>
        <p:spPr/>
        <p:txBody>
          <a:bodyPr/>
          <a:lstStyle/>
          <a:p>
            <a:r>
              <a:rPr lang="sk-SK"/>
              <a:t>July 27 2018 / © 2018 IBM Corporation</a:t>
            </a:r>
            <a:endParaRPr lang="en-US" dirty="0"/>
          </a:p>
        </p:txBody>
      </p:sp>
      <p:pic>
        <p:nvPicPr>
          <p:cNvPr id="4" name="Picture 3" descr="odsc_18_train.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0200" y="2286000"/>
            <a:ext cx="5410200" cy="3429000"/>
          </a:xfrm>
          <a:prstGeom prst="rect">
            <a:avLst/>
          </a:prstGeom>
        </p:spPr>
      </p:pic>
    </p:spTree>
    <p:extLst>
      <p:ext uri="{BB962C8B-B14F-4D97-AF65-F5344CB8AC3E}">
        <p14:creationId xmlns:p14="http://schemas.microsoft.com/office/powerpoint/2010/main" val="5524847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3FD999D4-B456-9943-89B7-30D56181CE18}" type="slidenum">
              <a:rPr lang="en-US" smtClean="0"/>
              <a:t>3</a:t>
            </a:fld>
            <a:endParaRPr lang="en-US"/>
          </a:p>
        </p:txBody>
      </p:sp>
      <p:sp>
        <p:nvSpPr>
          <p:cNvPr id="3" name="Title 2"/>
          <p:cNvSpPr>
            <a:spLocks noGrp="1"/>
          </p:cNvSpPr>
          <p:nvPr>
            <p:ph type="title"/>
          </p:nvPr>
        </p:nvSpPr>
        <p:spPr/>
        <p:txBody>
          <a:bodyPr/>
          <a:lstStyle/>
          <a:p>
            <a:r>
              <a:rPr lang="en-US" dirty="0" smtClean="0"/>
              <a:t>Agenda</a:t>
            </a:r>
            <a:endParaRPr lang="en-US" dirty="0"/>
          </a:p>
        </p:txBody>
      </p:sp>
      <p:sp>
        <p:nvSpPr>
          <p:cNvPr id="4" name="Footer Placeholder 3"/>
          <p:cNvSpPr>
            <a:spLocks noGrp="1"/>
          </p:cNvSpPr>
          <p:nvPr>
            <p:ph type="ftr" sz="quarter" idx="11"/>
          </p:nvPr>
        </p:nvSpPr>
        <p:spPr/>
        <p:txBody>
          <a:bodyPr/>
          <a:lstStyle/>
          <a:p>
            <a:r>
              <a:rPr lang="sk-SK" smtClean="0"/>
              <a:t>July 27 2018 / © 2018 IBM Corporation</a:t>
            </a:r>
            <a:endParaRPr lang="en-US" dirty="0"/>
          </a:p>
        </p:txBody>
      </p:sp>
      <p:sp>
        <p:nvSpPr>
          <p:cNvPr id="5" name="Content Placeholder 4"/>
          <p:cNvSpPr>
            <a:spLocks noGrp="1"/>
          </p:cNvSpPr>
          <p:nvPr>
            <p:ph sz="quarter" idx="12"/>
          </p:nvPr>
        </p:nvSpPr>
        <p:spPr>
          <a:xfrm>
            <a:off x="381000" y="914400"/>
            <a:ext cx="10778329" cy="5221079"/>
          </a:xfrm>
        </p:spPr>
        <p:txBody>
          <a:bodyPr/>
          <a:lstStyle/>
          <a:p>
            <a:pPr marL="342900" indent="-342900">
              <a:buFont typeface="Arial"/>
              <a:buChar char="•"/>
            </a:pPr>
            <a:r>
              <a:rPr lang="en-US" dirty="0" smtClean="0"/>
              <a:t>IBM  and Data Science</a:t>
            </a:r>
          </a:p>
          <a:p>
            <a:pPr marL="342900" indent="-342900">
              <a:buFont typeface="Arial"/>
              <a:buChar char="•"/>
            </a:pPr>
            <a:r>
              <a:rPr lang="en-US" dirty="0" smtClean="0"/>
              <a:t>Why this workshop?</a:t>
            </a:r>
            <a:endParaRPr lang="en-US" dirty="0"/>
          </a:p>
          <a:p>
            <a:pPr marL="342900" indent="-342900">
              <a:buFont typeface="Arial"/>
              <a:buChar char="•"/>
            </a:pPr>
            <a:r>
              <a:rPr lang="en-US" dirty="0" smtClean="0"/>
              <a:t>Tools and Technology</a:t>
            </a:r>
          </a:p>
          <a:p>
            <a:pPr marL="342900" indent="-342900">
              <a:buFont typeface="Arial"/>
              <a:buChar char="•"/>
            </a:pPr>
            <a:r>
              <a:rPr lang="en-US" dirty="0" smtClean="0"/>
              <a:t>Overview and flow of workshop</a:t>
            </a:r>
          </a:p>
          <a:p>
            <a:pPr marL="872053" lvl="2" indent="-342900"/>
            <a:r>
              <a:rPr lang="en-US" dirty="0"/>
              <a:t> </a:t>
            </a:r>
            <a:r>
              <a:rPr lang="en-US" dirty="0" smtClean="0"/>
              <a:t>  </a:t>
            </a:r>
            <a:r>
              <a:rPr lang="en-US" dirty="0" err="1" smtClean="0"/>
              <a:t>Scikit</a:t>
            </a:r>
            <a:r>
              <a:rPr lang="en-US" dirty="0" smtClean="0"/>
              <a:t>-learn based ML pipeline</a:t>
            </a:r>
          </a:p>
          <a:p>
            <a:pPr marL="872053" lvl="2" indent="-342900"/>
            <a:r>
              <a:rPr lang="en-US" dirty="0" smtClean="0"/>
              <a:t>   Various Model evaluation </a:t>
            </a:r>
            <a:r>
              <a:rPr lang="en-US" dirty="0" smtClean="0"/>
              <a:t>techniques</a:t>
            </a:r>
            <a:endParaRPr lang="en-US" dirty="0" smtClean="0"/>
          </a:p>
          <a:p>
            <a:pPr marL="872053" lvl="2" indent="-342900"/>
            <a:r>
              <a:rPr lang="en-US" dirty="0"/>
              <a:t> </a:t>
            </a:r>
            <a:r>
              <a:rPr lang="en-US" dirty="0" smtClean="0"/>
              <a:t>  Iterative Model training</a:t>
            </a:r>
          </a:p>
          <a:p>
            <a:pPr marL="342900" indent="-342900">
              <a:buFont typeface="Arial"/>
              <a:buChar char="•"/>
            </a:pPr>
            <a:r>
              <a:rPr lang="en-US" dirty="0" smtClean="0"/>
              <a:t>Hands on tutorial for building predictive models for imbalance datasets</a:t>
            </a:r>
          </a:p>
          <a:p>
            <a:pPr marL="872053" lvl="2" indent="-342900"/>
            <a:r>
              <a:rPr lang="en-US" dirty="0" smtClean="0"/>
              <a:t>Setup </a:t>
            </a:r>
          </a:p>
          <a:p>
            <a:pPr marL="872053" lvl="2" indent="-342900"/>
            <a:r>
              <a:rPr lang="en-US" dirty="0" smtClean="0"/>
              <a:t>Tutorial</a:t>
            </a:r>
          </a:p>
          <a:p>
            <a:pPr marL="342900" indent="-342900">
              <a:buFont typeface="Arial"/>
              <a:buChar char="•"/>
            </a:pPr>
            <a:r>
              <a:rPr lang="en-US" dirty="0" smtClean="0"/>
              <a:t>Q/A</a:t>
            </a:r>
            <a:endParaRPr lang="en-US" dirty="0"/>
          </a:p>
          <a:p>
            <a:r>
              <a:rPr lang="en-US" dirty="0"/>
              <a:t>	</a:t>
            </a:r>
          </a:p>
        </p:txBody>
      </p:sp>
      <p:pic>
        <p:nvPicPr>
          <p:cNvPr id="6" name="Picture 5" descr="odsc_18_agenda.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94486" y="3877164"/>
            <a:ext cx="3429000" cy="2590800"/>
          </a:xfrm>
          <a:prstGeom prst="rect">
            <a:avLst/>
          </a:prstGeom>
        </p:spPr>
      </p:pic>
    </p:spTree>
    <p:extLst>
      <p:ext uri="{BB962C8B-B14F-4D97-AF65-F5344CB8AC3E}">
        <p14:creationId xmlns:p14="http://schemas.microsoft.com/office/powerpoint/2010/main" val="369699010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Model Training Iteration</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85654827"/>
              </p:ext>
            </p:extLst>
          </p:nvPr>
        </p:nvGraphicFramePr>
        <p:xfrm>
          <a:off x="0" y="1124747"/>
          <a:ext cx="12192000" cy="57332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p:cNvSpPr txBox="1"/>
          <p:nvPr/>
        </p:nvSpPr>
        <p:spPr>
          <a:xfrm>
            <a:off x="1379710" y="548798"/>
            <a:ext cx="136789" cy="75234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67732" tIns="67732" rIns="67732" bIns="67732" numCol="1" spcCol="50799" rtlCol="0" anchor="ctr">
            <a:spAutoFit/>
          </a:bodyPr>
          <a:lstStyle/>
          <a:p>
            <a:pPr defTabSz="1100639" hangingPunct="0"/>
            <a:endParaRPr lang="en-US" sz="4000" dirty="0">
              <a:solidFill>
                <a:schemeClr val="bg2">
                  <a:lumMod val="50000"/>
                </a:schemeClr>
              </a:solidFill>
              <a:sym typeface="HelvNeue Bold for IBM"/>
            </a:endParaRPr>
          </a:p>
        </p:txBody>
      </p:sp>
    </p:spTree>
    <p:extLst>
      <p:ext uri="{BB962C8B-B14F-4D97-AF65-F5344CB8AC3E}">
        <p14:creationId xmlns:p14="http://schemas.microsoft.com/office/powerpoint/2010/main" val="331893127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graphicEl>
                                              <a:dgm id="{0B0F34CF-BCAE-584C-B7AB-EC2B30D8EDF5}"/>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graphicEl>
                                              <a:dgm id="{B5C7FF0A-67EE-C94A-9A6B-C7F0716D3C40}"/>
                                            </p:graphic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graphicEl>
                                              <a:dgm id="{E4CB61F8-BA54-744A-8492-C75E92C3155E}"/>
                                            </p:graphic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graphicEl>
                                              <a:dgm id="{B8FCB874-24EE-4E41-896C-54797CA54EF7}"/>
                                            </p:graphic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graphicEl>
                                              <a:dgm id="{883EA865-6704-9D4E-B939-A776334E4D36}"/>
                                            </p:graphic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graphicEl>
                                              <a:dgm id="{DF010C5A-4A6F-2D41-90AF-4F29755DE59D}"/>
                                            </p:graphic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graphicEl>
                                              <a:dgm id="{2972A306-CA04-D947-BB27-AE07D9CDE368}"/>
                                            </p:graphic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graphicEl>
                                              <a:dgm id="{3725374A-441F-3144-8371-4401CFE10635}"/>
                                            </p:graphic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1" nodeType="clickEffect">
                                  <p:stCondLst>
                                    <p:cond delay="0"/>
                                  </p:stCondLst>
                                  <p:childTnLst>
                                    <p:set>
                                      <p:cBhvr>
                                        <p:cTn id="24" dur="1" fill="hold">
                                          <p:stCondLst>
                                            <p:cond delay="0"/>
                                          </p:stCondLst>
                                        </p:cTn>
                                        <p:tgtEl>
                                          <p:spTgt spid="4">
                                            <p:graphicEl>
                                              <a:dgm id="{0B0F34CF-BCAE-584C-B7AB-EC2B30D8EDF5}"/>
                                            </p:graphic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1" nodeType="clickEffect">
                                  <p:stCondLst>
                                    <p:cond delay="0"/>
                                  </p:stCondLst>
                                  <p:childTnLst>
                                    <p:set>
                                      <p:cBhvr>
                                        <p:cTn id="28" dur="1" fill="hold">
                                          <p:stCondLst>
                                            <p:cond delay="0"/>
                                          </p:stCondLst>
                                        </p:cTn>
                                        <p:tgtEl>
                                          <p:spTgt spid="4">
                                            <p:graphicEl>
                                              <a:dgm id="{B5C7FF0A-67EE-C94A-9A6B-C7F0716D3C40}"/>
                                            </p:graphicEl>
                                          </p:spTgt>
                                        </p:tgtEl>
                                        <p:attrNameLst>
                                          <p:attrName>style.visibility</p:attrName>
                                        </p:attrNameLst>
                                      </p:cBhvr>
                                      <p:to>
                                        <p:strVal val="visible"/>
                                      </p:to>
                                    </p:set>
                                  </p:childTnLst>
                                </p:cTn>
                              </p:par>
                              <p:par>
                                <p:cTn id="29" presetID="1" presetClass="entr" presetSubtype="0" fill="hold" grpId="1" nodeType="withEffect">
                                  <p:stCondLst>
                                    <p:cond delay="0"/>
                                  </p:stCondLst>
                                  <p:childTnLst>
                                    <p:set>
                                      <p:cBhvr>
                                        <p:cTn id="30" dur="1" fill="hold">
                                          <p:stCondLst>
                                            <p:cond delay="0"/>
                                          </p:stCondLst>
                                        </p:cTn>
                                        <p:tgtEl>
                                          <p:spTgt spid="4">
                                            <p:graphicEl>
                                              <a:dgm id="{E4CB61F8-BA54-744A-8492-C75E92C3155E}"/>
                                            </p:graphic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1" nodeType="clickEffect">
                                  <p:stCondLst>
                                    <p:cond delay="0"/>
                                  </p:stCondLst>
                                  <p:childTnLst>
                                    <p:set>
                                      <p:cBhvr>
                                        <p:cTn id="34" dur="1" fill="hold">
                                          <p:stCondLst>
                                            <p:cond delay="0"/>
                                          </p:stCondLst>
                                        </p:cTn>
                                        <p:tgtEl>
                                          <p:spTgt spid="4">
                                            <p:graphicEl>
                                              <a:dgm id="{B8FCB874-24EE-4E41-896C-54797CA54EF7}"/>
                                            </p:graphicEl>
                                          </p:spTgt>
                                        </p:tgtEl>
                                        <p:attrNameLst>
                                          <p:attrName>style.visibility</p:attrName>
                                        </p:attrNameLst>
                                      </p:cBhvr>
                                      <p:to>
                                        <p:strVal val="visible"/>
                                      </p:to>
                                    </p:set>
                                  </p:childTnLst>
                                </p:cTn>
                              </p:par>
                              <p:par>
                                <p:cTn id="35" presetID="1" presetClass="entr" presetSubtype="0" fill="hold" grpId="1" nodeType="withEffect">
                                  <p:stCondLst>
                                    <p:cond delay="0"/>
                                  </p:stCondLst>
                                  <p:childTnLst>
                                    <p:set>
                                      <p:cBhvr>
                                        <p:cTn id="36" dur="1" fill="hold">
                                          <p:stCondLst>
                                            <p:cond delay="0"/>
                                          </p:stCondLst>
                                        </p:cTn>
                                        <p:tgtEl>
                                          <p:spTgt spid="4">
                                            <p:graphicEl>
                                              <a:dgm id="{883EA865-6704-9D4E-B939-A776334E4D36}"/>
                                            </p:graphic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1" nodeType="clickEffect">
                                  <p:stCondLst>
                                    <p:cond delay="0"/>
                                  </p:stCondLst>
                                  <p:childTnLst>
                                    <p:set>
                                      <p:cBhvr>
                                        <p:cTn id="40" dur="1" fill="hold">
                                          <p:stCondLst>
                                            <p:cond delay="0"/>
                                          </p:stCondLst>
                                        </p:cTn>
                                        <p:tgtEl>
                                          <p:spTgt spid="4">
                                            <p:graphicEl>
                                              <a:dgm id="{DF010C5A-4A6F-2D41-90AF-4F29755DE59D}"/>
                                            </p:graphicEl>
                                          </p:spTgt>
                                        </p:tgtEl>
                                        <p:attrNameLst>
                                          <p:attrName>style.visibility</p:attrName>
                                        </p:attrNameLst>
                                      </p:cBhvr>
                                      <p:to>
                                        <p:strVal val="visible"/>
                                      </p:to>
                                    </p:set>
                                  </p:childTnLst>
                                </p:cTn>
                              </p:par>
                              <p:par>
                                <p:cTn id="41" presetID="1" presetClass="entr" presetSubtype="0" fill="hold" grpId="1" nodeType="withEffect">
                                  <p:stCondLst>
                                    <p:cond delay="0"/>
                                  </p:stCondLst>
                                  <p:childTnLst>
                                    <p:set>
                                      <p:cBhvr>
                                        <p:cTn id="42" dur="1" fill="hold">
                                          <p:stCondLst>
                                            <p:cond delay="0"/>
                                          </p:stCondLst>
                                        </p:cTn>
                                        <p:tgtEl>
                                          <p:spTgt spid="4">
                                            <p:graphicEl>
                                              <a:dgm id="{2972A306-CA04-D947-BB27-AE07D9CDE368}"/>
                                            </p:graphicEl>
                                          </p:spTgt>
                                        </p:tgtEl>
                                        <p:attrNameLst>
                                          <p:attrName>style.visibility</p:attrName>
                                        </p:attrNameLst>
                                      </p:cBhvr>
                                      <p:to>
                                        <p:strVal val="visible"/>
                                      </p:to>
                                    </p:set>
                                  </p:childTnLst>
                                </p:cTn>
                              </p:par>
                              <p:par>
                                <p:cTn id="43" presetID="1" presetClass="entr" presetSubtype="0" fill="hold" grpId="1" nodeType="withEffect">
                                  <p:stCondLst>
                                    <p:cond delay="0"/>
                                  </p:stCondLst>
                                  <p:childTnLst>
                                    <p:set>
                                      <p:cBhvr>
                                        <p:cTn id="44" dur="1" fill="hold">
                                          <p:stCondLst>
                                            <p:cond delay="0"/>
                                          </p:stCondLst>
                                        </p:cTn>
                                        <p:tgtEl>
                                          <p:spTgt spid="4">
                                            <p:graphicEl>
                                              <a:dgm id="{3725374A-441F-3144-8371-4401CFE10635}"/>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p:bldSub>
      </p:bldGraphic>
      <p:bldGraphic spid="4" grpId="1">
        <p:bldSub>
          <a:bldDgm bld="one"/>
        </p:bldSub>
      </p:bldGraphic>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076" y="220473"/>
            <a:ext cx="11599123" cy="1279144"/>
          </a:xfrm>
        </p:spPr>
        <p:txBody>
          <a:bodyPr/>
          <a:lstStyle/>
          <a:p>
            <a:r>
              <a:rPr lang="en-US" b="1" dirty="0" smtClean="0"/>
              <a:t>First Attempt to </a:t>
            </a:r>
            <a:r>
              <a:rPr lang="en-US" b="1" dirty="0" err="1" smtClean="0"/>
              <a:t>XGBoost</a:t>
            </a:r>
            <a:r>
              <a:rPr lang="en-US" b="1" dirty="0" smtClean="0"/>
              <a:t> Model Training</a:t>
            </a:r>
            <a:endParaRPr lang="en-US" b="1" dirty="0"/>
          </a:p>
        </p:txBody>
      </p:sp>
      <p:sp>
        <p:nvSpPr>
          <p:cNvPr id="3" name="Slide Number Placeholder 2"/>
          <p:cNvSpPr>
            <a:spLocks noGrp="1"/>
          </p:cNvSpPr>
          <p:nvPr>
            <p:ph type="sldNum" sz="quarter" idx="10"/>
          </p:nvPr>
        </p:nvSpPr>
        <p:spPr/>
        <p:txBody>
          <a:bodyPr/>
          <a:lstStyle/>
          <a:p>
            <a:fld id="{3FD999D4-B456-9943-89B7-30D56181CE18}" type="slidenum">
              <a:rPr lang="en-US" smtClean="0"/>
              <a:t>31</a:t>
            </a:fld>
            <a:endParaRPr lang="en-US"/>
          </a:p>
        </p:txBody>
      </p:sp>
      <p:sp>
        <p:nvSpPr>
          <p:cNvPr id="4" name="Text Placeholder 3"/>
          <p:cNvSpPr>
            <a:spLocks noGrp="1"/>
          </p:cNvSpPr>
          <p:nvPr>
            <p:ph type="body" sz="quarter" idx="12"/>
          </p:nvPr>
        </p:nvSpPr>
        <p:spPr>
          <a:xfrm>
            <a:off x="304800" y="1499617"/>
            <a:ext cx="11582400" cy="4781127"/>
          </a:xfrm>
        </p:spPr>
        <p:txBody>
          <a:bodyPr/>
          <a:lstStyle/>
          <a:p>
            <a:pPr marL="342900" indent="-342900">
              <a:buFont typeface="Arial"/>
              <a:buChar char="•"/>
            </a:pPr>
            <a:r>
              <a:rPr lang="en-US" sz="2000" b="1" dirty="0" smtClean="0"/>
              <a:t>We will </a:t>
            </a:r>
            <a:r>
              <a:rPr lang="en-US" sz="2000" b="1" dirty="0" smtClean="0"/>
              <a:t>split dataset into </a:t>
            </a:r>
            <a:r>
              <a:rPr lang="en-US" sz="2000" b="1" dirty="0"/>
              <a:t>t</a:t>
            </a:r>
            <a:r>
              <a:rPr lang="en-US" sz="2000" b="1" dirty="0" smtClean="0"/>
              <a:t>raining </a:t>
            </a:r>
            <a:r>
              <a:rPr lang="en-US" sz="2000" b="1" dirty="0" smtClean="0"/>
              <a:t>and </a:t>
            </a:r>
            <a:r>
              <a:rPr lang="en-US" sz="2000" b="1" dirty="0" smtClean="0"/>
              <a:t>test datasets</a:t>
            </a:r>
            <a:endParaRPr lang="en-US" sz="2000" b="1" dirty="0" smtClean="0"/>
          </a:p>
          <a:p>
            <a:pPr marL="342900" indent="-342900">
              <a:buFont typeface="Arial"/>
              <a:buChar char="•"/>
            </a:pPr>
            <a:endParaRPr lang="en-US" sz="2000" b="1" dirty="0"/>
          </a:p>
          <a:p>
            <a:pPr marL="342900" indent="-342900">
              <a:buFont typeface="Arial"/>
              <a:buChar char="•"/>
            </a:pPr>
            <a:r>
              <a:rPr lang="en-US" sz="2000" b="1" dirty="0" smtClean="0"/>
              <a:t>We will </a:t>
            </a:r>
            <a:r>
              <a:rPr lang="en-US" sz="2000" b="1" dirty="0" smtClean="0"/>
              <a:t>first </a:t>
            </a:r>
            <a:r>
              <a:rPr lang="en-US" sz="2000" b="1" dirty="0"/>
              <a:t>c</a:t>
            </a:r>
            <a:r>
              <a:rPr lang="en-US" sz="2000" b="1" dirty="0" smtClean="0"/>
              <a:t>reate </a:t>
            </a:r>
            <a:r>
              <a:rPr lang="en-US" sz="2000" b="1" dirty="0" smtClean="0"/>
              <a:t>a simple </a:t>
            </a:r>
            <a:r>
              <a:rPr lang="en-US" sz="2000" b="1" dirty="0" err="1" smtClean="0"/>
              <a:t>XGBoost</a:t>
            </a:r>
            <a:r>
              <a:rPr lang="en-US" sz="2000" b="1" dirty="0" smtClean="0"/>
              <a:t> </a:t>
            </a:r>
            <a:r>
              <a:rPr lang="en-US" sz="2000" b="1" dirty="0" smtClean="0"/>
              <a:t>model </a:t>
            </a:r>
            <a:r>
              <a:rPr lang="en-US" sz="2000" b="1" dirty="0" smtClean="0"/>
              <a:t>with  </a:t>
            </a:r>
            <a:r>
              <a:rPr lang="en-US" sz="2000" b="1" dirty="0" smtClean="0"/>
              <a:t>using traditional ML techniques.</a:t>
            </a:r>
            <a:endParaRPr lang="en-US" sz="2000" b="1" dirty="0" smtClean="0"/>
          </a:p>
          <a:p>
            <a:pPr marL="342900" indent="-342900">
              <a:buFont typeface="Arial"/>
              <a:buChar char="•"/>
            </a:pPr>
            <a:endParaRPr lang="en-US" sz="2000" b="1" dirty="0"/>
          </a:p>
          <a:p>
            <a:pPr marL="342900" indent="-342900">
              <a:buFont typeface="Arial"/>
              <a:buChar char="•"/>
            </a:pPr>
            <a:r>
              <a:rPr lang="en-US" sz="2000" b="1" dirty="0" smtClean="0"/>
              <a:t>We will evaluation models </a:t>
            </a:r>
            <a:r>
              <a:rPr lang="en-US" sz="2000" b="1" dirty="0" smtClean="0"/>
              <a:t>using various metrics we discussed.</a:t>
            </a:r>
            <a:endParaRPr lang="en-US" sz="2000" b="1" dirty="0" smtClean="0"/>
          </a:p>
          <a:p>
            <a:pPr marL="342900" indent="-342900">
              <a:buFont typeface="Arial"/>
              <a:buChar char="•"/>
            </a:pPr>
            <a:endParaRPr lang="en-US" sz="2000" b="1" dirty="0"/>
          </a:p>
          <a:p>
            <a:pPr marL="342900" indent="-342900">
              <a:buFont typeface="Arial"/>
              <a:buChar char="•"/>
            </a:pPr>
            <a:r>
              <a:rPr lang="en-US" sz="2000" b="1" dirty="0" smtClean="0"/>
              <a:t>Analyze the reports and concludes the model is not good.</a:t>
            </a:r>
            <a:endParaRPr lang="en-US" sz="2000" b="1" dirty="0" smtClean="0"/>
          </a:p>
        </p:txBody>
      </p:sp>
      <p:sp>
        <p:nvSpPr>
          <p:cNvPr id="6" name="Footer Placeholder 5"/>
          <p:cNvSpPr>
            <a:spLocks noGrp="1"/>
          </p:cNvSpPr>
          <p:nvPr>
            <p:ph type="ftr" sz="quarter" idx="14"/>
          </p:nvPr>
        </p:nvSpPr>
        <p:spPr/>
        <p:txBody>
          <a:bodyPr/>
          <a:lstStyle/>
          <a:p>
            <a:r>
              <a:rPr lang="sk-SK" smtClean="0"/>
              <a:t>July 27 2018 / © 2018 IBM Corporation</a:t>
            </a:r>
            <a:endParaRPr lang="en-US" dirty="0"/>
          </a:p>
        </p:txBody>
      </p:sp>
    </p:spTree>
    <p:extLst>
      <p:ext uri="{BB962C8B-B14F-4D97-AF65-F5344CB8AC3E}">
        <p14:creationId xmlns:p14="http://schemas.microsoft.com/office/powerpoint/2010/main" val="136840369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076" y="220473"/>
            <a:ext cx="11599123" cy="1279144"/>
          </a:xfrm>
        </p:spPr>
        <p:txBody>
          <a:bodyPr/>
          <a:lstStyle/>
          <a:p>
            <a:r>
              <a:rPr lang="en-US" b="1" dirty="0" smtClean="0"/>
              <a:t>Strategies </a:t>
            </a:r>
            <a:r>
              <a:rPr lang="en-US" b="1" dirty="0"/>
              <a:t>f</a:t>
            </a:r>
            <a:r>
              <a:rPr lang="en-US" b="1" dirty="0" smtClean="0"/>
              <a:t>or </a:t>
            </a:r>
            <a:r>
              <a:rPr lang="en-US" b="1" dirty="0"/>
              <a:t>b</a:t>
            </a:r>
            <a:r>
              <a:rPr lang="en-US" b="1" dirty="0" smtClean="0"/>
              <a:t>etter </a:t>
            </a:r>
            <a:r>
              <a:rPr lang="en-US" b="1" dirty="0"/>
              <a:t>Classifier for the Imbalance </a:t>
            </a:r>
            <a:r>
              <a:rPr lang="en-US" b="1" dirty="0" smtClean="0"/>
              <a:t>Dataset.</a:t>
            </a:r>
            <a:endParaRPr lang="en-US" b="1" dirty="0"/>
          </a:p>
        </p:txBody>
      </p:sp>
      <p:sp>
        <p:nvSpPr>
          <p:cNvPr id="3" name="Slide Number Placeholder 2"/>
          <p:cNvSpPr>
            <a:spLocks noGrp="1"/>
          </p:cNvSpPr>
          <p:nvPr>
            <p:ph type="sldNum" sz="quarter" idx="10"/>
          </p:nvPr>
        </p:nvSpPr>
        <p:spPr/>
        <p:txBody>
          <a:bodyPr/>
          <a:lstStyle/>
          <a:p>
            <a:fld id="{3FD999D4-B456-9943-89B7-30D56181CE18}" type="slidenum">
              <a:rPr lang="en-US" smtClean="0"/>
              <a:t>32</a:t>
            </a:fld>
            <a:endParaRPr lang="en-US"/>
          </a:p>
        </p:txBody>
      </p:sp>
      <p:sp>
        <p:nvSpPr>
          <p:cNvPr id="4" name="Text Placeholder 3"/>
          <p:cNvSpPr>
            <a:spLocks noGrp="1"/>
          </p:cNvSpPr>
          <p:nvPr>
            <p:ph type="body" sz="quarter" idx="12"/>
          </p:nvPr>
        </p:nvSpPr>
        <p:spPr>
          <a:xfrm>
            <a:off x="304800" y="1499617"/>
            <a:ext cx="11582400" cy="4781127"/>
          </a:xfrm>
        </p:spPr>
        <p:txBody>
          <a:bodyPr/>
          <a:lstStyle/>
          <a:p>
            <a:r>
              <a:rPr lang="en-US" sz="2000" b="1" dirty="0" smtClean="0"/>
              <a:t>1.  </a:t>
            </a:r>
            <a:r>
              <a:rPr lang="en-US" sz="2000" b="1" dirty="0" smtClean="0"/>
              <a:t>Use </a:t>
            </a:r>
            <a:r>
              <a:rPr lang="en-US" sz="2000" b="1" dirty="0"/>
              <a:t>the weighted class </a:t>
            </a:r>
            <a:r>
              <a:rPr lang="en-US" sz="2000" b="1" dirty="0" err="1"/>
              <a:t>i.e</a:t>
            </a:r>
            <a:r>
              <a:rPr lang="en-US" sz="2000" b="1" dirty="0"/>
              <a:t> give higher </a:t>
            </a:r>
            <a:r>
              <a:rPr lang="en-US" sz="2000" b="1" dirty="0" smtClean="0"/>
              <a:t>weights </a:t>
            </a:r>
            <a:r>
              <a:rPr lang="en-US" sz="2000" b="1" dirty="0" smtClean="0"/>
              <a:t>to minority</a:t>
            </a:r>
            <a:r>
              <a:rPr lang="en-US" sz="2000" b="1" dirty="0" smtClean="0"/>
              <a:t> positive </a:t>
            </a:r>
            <a:r>
              <a:rPr lang="en-US" sz="2000" b="1" dirty="0"/>
              <a:t>class </a:t>
            </a:r>
            <a:r>
              <a:rPr lang="en-US" sz="2000" b="1" dirty="0"/>
              <a:t> </a:t>
            </a:r>
            <a:r>
              <a:rPr lang="en-US" sz="2000" b="1" dirty="0" err="1" smtClean="0"/>
              <a:t>i.e</a:t>
            </a:r>
            <a:r>
              <a:rPr lang="en-US" sz="2000" b="1" dirty="0" smtClean="0"/>
              <a:t> </a:t>
            </a:r>
            <a:r>
              <a:rPr lang="en-US" sz="2000" b="1" dirty="0"/>
              <a:t>'</a:t>
            </a:r>
            <a:r>
              <a:rPr lang="en-US" sz="2000" b="1" dirty="0" smtClean="0"/>
              <a:t>yes’ label.</a:t>
            </a:r>
            <a:endParaRPr lang="en-US" sz="2000" b="1" dirty="0"/>
          </a:p>
          <a:p>
            <a:pPr marL="457200" indent="-457200">
              <a:buFont typeface="+mj-lt"/>
              <a:buAutoNum type="arabicPeriod"/>
            </a:pPr>
            <a:endParaRPr lang="en-US" sz="2000" b="1" dirty="0"/>
          </a:p>
          <a:p>
            <a:pPr marL="457200" indent="-457200">
              <a:buAutoNum type="arabicPeriod" startAt="2"/>
            </a:pPr>
            <a:r>
              <a:rPr lang="en-US" sz="2000" b="1" dirty="0" smtClean="0"/>
              <a:t>Over-Sampling </a:t>
            </a:r>
            <a:r>
              <a:rPr lang="en-US" sz="2000" b="1" dirty="0"/>
              <a:t>of the </a:t>
            </a:r>
            <a:r>
              <a:rPr lang="en-US" sz="2000" b="1" dirty="0" smtClean="0"/>
              <a:t>minority </a:t>
            </a:r>
            <a:r>
              <a:rPr lang="en-US" sz="2000" b="1" dirty="0"/>
              <a:t>class and </a:t>
            </a:r>
            <a:r>
              <a:rPr lang="en-US" sz="2000" b="1" dirty="0"/>
              <a:t>u</a:t>
            </a:r>
            <a:r>
              <a:rPr lang="en-US" sz="2000" b="1" dirty="0" smtClean="0"/>
              <a:t>nder-sampling </a:t>
            </a:r>
            <a:r>
              <a:rPr lang="en-US" sz="2000" b="1" dirty="0"/>
              <a:t>of the </a:t>
            </a:r>
            <a:r>
              <a:rPr lang="en-US" sz="2000" b="1" dirty="0" smtClean="0"/>
              <a:t>majority class.</a:t>
            </a:r>
            <a:endParaRPr lang="en-US" sz="2000" b="1" dirty="0"/>
          </a:p>
          <a:p>
            <a:endParaRPr lang="en-US" sz="2000" b="1" dirty="0"/>
          </a:p>
          <a:p>
            <a:r>
              <a:rPr lang="en-US" sz="2000" b="1" dirty="0" smtClean="0"/>
              <a:t>3.   </a:t>
            </a:r>
            <a:r>
              <a:rPr lang="en-US" sz="2000" b="1" dirty="0"/>
              <a:t>Use the SMOTE </a:t>
            </a:r>
            <a:r>
              <a:rPr lang="en-US" sz="2000" b="1" dirty="0" smtClean="0"/>
              <a:t>(Synthetic Minority Oversampling Techniques).</a:t>
            </a:r>
            <a:endParaRPr lang="en-US" sz="2000" b="1" dirty="0"/>
          </a:p>
        </p:txBody>
      </p:sp>
      <p:sp>
        <p:nvSpPr>
          <p:cNvPr id="6" name="Footer Placeholder 5"/>
          <p:cNvSpPr>
            <a:spLocks noGrp="1"/>
          </p:cNvSpPr>
          <p:nvPr>
            <p:ph type="ftr" sz="quarter" idx="14"/>
          </p:nvPr>
        </p:nvSpPr>
        <p:spPr/>
        <p:txBody>
          <a:bodyPr/>
          <a:lstStyle/>
          <a:p>
            <a:r>
              <a:rPr lang="sk-SK" smtClean="0"/>
              <a:t>July 27 2018 / © 2018 IBM Corporation</a:t>
            </a:r>
            <a:endParaRPr lang="en-US" dirty="0"/>
          </a:p>
        </p:txBody>
      </p:sp>
    </p:spTree>
    <p:extLst>
      <p:ext uri="{BB962C8B-B14F-4D97-AF65-F5344CB8AC3E}">
        <p14:creationId xmlns:p14="http://schemas.microsoft.com/office/powerpoint/2010/main" val="2949913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076" y="220473"/>
            <a:ext cx="11599123" cy="1279144"/>
          </a:xfrm>
        </p:spPr>
        <p:txBody>
          <a:bodyPr/>
          <a:lstStyle/>
          <a:p>
            <a:r>
              <a:rPr lang="en-US" b="1" dirty="0" smtClean="0"/>
              <a:t>Weighted Class classifier</a:t>
            </a:r>
            <a:endParaRPr lang="en-US" b="1" dirty="0"/>
          </a:p>
        </p:txBody>
      </p:sp>
      <p:sp>
        <p:nvSpPr>
          <p:cNvPr id="3" name="Slide Number Placeholder 2"/>
          <p:cNvSpPr>
            <a:spLocks noGrp="1"/>
          </p:cNvSpPr>
          <p:nvPr>
            <p:ph type="sldNum" sz="quarter" idx="10"/>
          </p:nvPr>
        </p:nvSpPr>
        <p:spPr/>
        <p:txBody>
          <a:bodyPr/>
          <a:lstStyle/>
          <a:p>
            <a:fld id="{3FD999D4-B456-9943-89B7-30D56181CE18}" type="slidenum">
              <a:rPr lang="en-US" smtClean="0"/>
              <a:t>33</a:t>
            </a:fld>
            <a:endParaRPr lang="en-US"/>
          </a:p>
        </p:txBody>
      </p:sp>
      <p:sp>
        <p:nvSpPr>
          <p:cNvPr id="4" name="Text Placeholder 3"/>
          <p:cNvSpPr>
            <a:spLocks noGrp="1"/>
          </p:cNvSpPr>
          <p:nvPr>
            <p:ph type="body" sz="quarter" idx="12"/>
          </p:nvPr>
        </p:nvSpPr>
        <p:spPr>
          <a:xfrm>
            <a:off x="304800" y="1499617"/>
            <a:ext cx="11582400" cy="4781127"/>
          </a:xfrm>
        </p:spPr>
        <p:txBody>
          <a:bodyPr/>
          <a:lstStyle/>
          <a:p>
            <a:r>
              <a:rPr lang="en-US" sz="2000" b="1" dirty="0" smtClean="0"/>
              <a:t>Since at training time, classifier doesn’t learn from minority samples</a:t>
            </a:r>
          </a:p>
          <a:p>
            <a:endParaRPr lang="en-US" sz="2000" b="1" dirty="0"/>
          </a:p>
          <a:p>
            <a:endParaRPr lang="en-US" sz="2000" b="1" dirty="0" smtClean="0"/>
          </a:p>
          <a:p>
            <a:r>
              <a:rPr lang="en-US" sz="2000" b="1" dirty="0" smtClean="0"/>
              <a:t>The </a:t>
            </a:r>
            <a:r>
              <a:rPr lang="en-US" sz="2000" b="1" dirty="0" smtClean="0"/>
              <a:t>natural</a:t>
            </a:r>
            <a:r>
              <a:rPr lang="en-US" sz="2000" b="1" dirty="0" smtClean="0"/>
              <a:t> approach </a:t>
            </a:r>
            <a:r>
              <a:rPr lang="en-US" sz="2000" b="1" dirty="0" smtClean="0"/>
              <a:t>would be to some how increase the number of minority </a:t>
            </a:r>
            <a:r>
              <a:rPr lang="en-US" sz="2000" b="1" dirty="0" smtClean="0"/>
              <a:t>samples</a:t>
            </a:r>
          </a:p>
          <a:p>
            <a:endParaRPr lang="en-US" sz="2000" b="1" dirty="0" smtClean="0"/>
          </a:p>
          <a:p>
            <a:r>
              <a:rPr lang="en-US" sz="2000" b="1" dirty="0" smtClean="0"/>
              <a:t>One </a:t>
            </a:r>
            <a:r>
              <a:rPr lang="en-US" sz="2000" b="1" dirty="0" smtClean="0"/>
              <a:t>way to do is to give more weightage to minority </a:t>
            </a:r>
            <a:r>
              <a:rPr lang="en-US" sz="2000" b="1" dirty="0" smtClean="0"/>
              <a:t>class at the time of evaluation of the node split.</a:t>
            </a:r>
            <a:endParaRPr lang="en-US" sz="2000" b="1" dirty="0"/>
          </a:p>
        </p:txBody>
      </p:sp>
      <p:sp>
        <p:nvSpPr>
          <p:cNvPr id="6" name="Footer Placeholder 5"/>
          <p:cNvSpPr>
            <a:spLocks noGrp="1"/>
          </p:cNvSpPr>
          <p:nvPr>
            <p:ph type="ftr" sz="quarter" idx="14"/>
          </p:nvPr>
        </p:nvSpPr>
        <p:spPr/>
        <p:txBody>
          <a:bodyPr/>
          <a:lstStyle/>
          <a:p>
            <a:r>
              <a:rPr lang="sk-SK" smtClean="0"/>
              <a:t>July 27 2018 / © 2018 IBM Corporation</a:t>
            </a:r>
            <a:endParaRPr lang="en-US" dirty="0"/>
          </a:p>
        </p:txBody>
      </p:sp>
    </p:spTree>
    <p:extLst>
      <p:ext uri="{BB962C8B-B14F-4D97-AF65-F5344CB8AC3E}">
        <p14:creationId xmlns:p14="http://schemas.microsoft.com/office/powerpoint/2010/main" val="653169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076" y="220473"/>
            <a:ext cx="11599123" cy="1279144"/>
          </a:xfrm>
        </p:spPr>
        <p:txBody>
          <a:bodyPr/>
          <a:lstStyle/>
          <a:p>
            <a:r>
              <a:rPr lang="en-US" b="1" dirty="0" smtClean="0"/>
              <a:t>Weighted Class </a:t>
            </a:r>
            <a:r>
              <a:rPr lang="en-US" b="1" dirty="0" smtClean="0"/>
              <a:t>classifier (continue</a:t>
            </a:r>
            <a:r>
              <a:rPr lang="mr-IN" b="1" dirty="0" smtClean="0"/>
              <a:t>…</a:t>
            </a:r>
            <a:r>
              <a:rPr lang="en-US" b="1" dirty="0" smtClean="0"/>
              <a:t>)</a:t>
            </a:r>
            <a:endParaRPr lang="en-US" b="1" dirty="0"/>
          </a:p>
        </p:txBody>
      </p:sp>
      <p:sp>
        <p:nvSpPr>
          <p:cNvPr id="3" name="Slide Number Placeholder 2"/>
          <p:cNvSpPr>
            <a:spLocks noGrp="1"/>
          </p:cNvSpPr>
          <p:nvPr>
            <p:ph type="sldNum" sz="quarter" idx="10"/>
          </p:nvPr>
        </p:nvSpPr>
        <p:spPr/>
        <p:txBody>
          <a:bodyPr/>
          <a:lstStyle/>
          <a:p>
            <a:fld id="{3FD999D4-B456-9943-89B7-30D56181CE18}" type="slidenum">
              <a:rPr lang="en-US" smtClean="0"/>
              <a:t>34</a:t>
            </a:fld>
            <a:endParaRPr lang="en-US"/>
          </a:p>
        </p:txBody>
      </p:sp>
      <p:sp>
        <p:nvSpPr>
          <p:cNvPr id="4" name="Text Placeholder 3"/>
          <p:cNvSpPr>
            <a:spLocks noGrp="1"/>
          </p:cNvSpPr>
          <p:nvPr>
            <p:ph type="body" sz="quarter" idx="12"/>
          </p:nvPr>
        </p:nvSpPr>
        <p:spPr>
          <a:xfrm>
            <a:off x="304800" y="1499617"/>
            <a:ext cx="11582400" cy="4781127"/>
          </a:xfrm>
        </p:spPr>
        <p:txBody>
          <a:bodyPr/>
          <a:lstStyle/>
          <a:p>
            <a:endParaRPr lang="en-US" sz="2000" b="1" dirty="0"/>
          </a:p>
        </p:txBody>
      </p:sp>
      <p:sp>
        <p:nvSpPr>
          <p:cNvPr id="6" name="Footer Placeholder 5"/>
          <p:cNvSpPr>
            <a:spLocks noGrp="1"/>
          </p:cNvSpPr>
          <p:nvPr>
            <p:ph type="ftr" sz="quarter" idx="14"/>
          </p:nvPr>
        </p:nvSpPr>
        <p:spPr/>
        <p:txBody>
          <a:bodyPr/>
          <a:lstStyle/>
          <a:p>
            <a:r>
              <a:rPr lang="sk-SK" smtClean="0"/>
              <a:t>July 27 2018 / © 2018 IBM Corporation</a:t>
            </a:r>
            <a:endParaRPr lang="en-US" dirty="0"/>
          </a:p>
        </p:txBody>
      </p:sp>
      <p:pic>
        <p:nvPicPr>
          <p:cNvPr id="5" name="Picture 4" descr="odsc_18_wt_p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1086" y="838201"/>
            <a:ext cx="11317514" cy="5442544"/>
          </a:xfrm>
          <a:prstGeom prst="rect">
            <a:avLst/>
          </a:prstGeom>
        </p:spPr>
      </p:pic>
    </p:spTree>
    <p:extLst>
      <p:ext uri="{BB962C8B-B14F-4D97-AF65-F5344CB8AC3E}">
        <p14:creationId xmlns:p14="http://schemas.microsoft.com/office/powerpoint/2010/main" val="1588808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076" y="220473"/>
            <a:ext cx="11599123" cy="1279144"/>
          </a:xfrm>
        </p:spPr>
        <p:txBody>
          <a:bodyPr/>
          <a:lstStyle/>
          <a:p>
            <a:r>
              <a:rPr lang="en-US" b="1" dirty="0" smtClean="0"/>
              <a:t>Minority Over-Sampling and Majority Under-sampling</a:t>
            </a:r>
            <a:endParaRPr lang="en-US" b="1" dirty="0"/>
          </a:p>
        </p:txBody>
      </p:sp>
      <p:sp>
        <p:nvSpPr>
          <p:cNvPr id="3" name="Slide Number Placeholder 2"/>
          <p:cNvSpPr>
            <a:spLocks noGrp="1"/>
          </p:cNvSpPr>
          <p:nvPr>
            <p:ph type="sldNum" sz="quarter" idx="10"/>
          </p:nvPr>
        </p:nvSpPr>
        <p:spPr/>
        <p:txBody>
          <a:bodyPr/>
          <a:lstStyle/>
          <a:p>
            <a:fld id="{3FD999D4-B456-9943-89B7-30D56181CE18}" type="slidenum">
              <a:rPr lang="en-US" smtClean="0"/>
              <a:t>35</a:t>
            </a:fld>
            <a:endParaRPr lang="en-US"/>
          </a:p>
        </p:txBody>
      </p:sp>
      <p:sp>
        <p:nvSpPr>
          <p:cNvPr id="4" name="Text Placeholder 3"/>
          <p:cNvSpPr>
            <a:spLocks noGrp="1"/>
          </p:cNvSpPr>
          <p:nvPr>
            <p:ph type="body" sz="quarter" idx="12"/>
          </p:nvPr>
        </p:nvSpPr>
        <p:spPr>
          <a:xfrm>
            <a:off x="304800" y="1499617"/>
            <a:ext cx="11582400" cy="4781127"/>
          </a:xfrm>
        </p:spPr>
        <p:txBody>
          <a:bodyPr/>
          <a:lstStyle/>
          <a:p>
            <a:pPr marL="342900" indent="-342900">
              <a:buFont typeface="Arial"/>
              <a:buChar char="•"/>
            </a:pPr>
            <a:r>
              <a:rPr lang="en-US" sz="2000" b="1" dirty="0" smtClean="0"/>
              <a:t>Idea is similar to Weighted class</a:t>
            </a:r>
          </a:p>
          <a:p>
            <a:pPr marL="342900" indent="-342900">
              <a:buFont typeface="Arial"/>
              <a:buChar char="•"/>
            </a:pPr>
            <a:endParaRPr lang="en-US" sz="2000" b="1" dirty="0"/>
          </a:p>
          <a:p>
            <a:pPr marL="342900" indent="-342900">
              <a:buFont typeface="Arial"/>
              <a:buChar char="•"/>
            </a:pPr>
            <a:r>
              <a:rPr lang="en-US" sz="2000" b="1" dirty="0" smtClean="0"/>
              <a:t> </a:t>
            </a:r>
            <a:r>
              <a:rPr lang="en-US" sz="2000" b="1" dirty="0"/>
              <a:t>I</a:t>
            </a:r>
            <a:r>
              <a:rPr lang="en-US" sz="2000" b="1" dirty="0" smtClean="0"/>
              <a:t>nstead of giving higher weights, we </a:t>
            </a:r>
            <a:r>
              <a:rPr lang="en-US" sz="2000" b="1" dirty="0" smtClean="0"/>
              <a:t>just replicate </a:t>
            </a:r>
            <a:r>
              <a:rPr lang="en-US" sz="2000" b="1" dirty="0" smtClean="0"/>
              <a:t>a subset of </a:t>
            </a:r>
            <a:r>
              <a:rPr lang="en-US" sz="2000" b="1" dirty="0" smtClean="0"/>
              <a:t> </a:t>
            </a:r>
            <a:r>
              <a:rPr lang="en-US" sz="2000" b="1" dirty="0" smtClean="0"/>
              <a:t>random  minority samples</a:t>
            </a:r>
          </a:p>
          <a:p>
            <a:pPr marL="342900" indent="-342900">
              <a:buFont typeface="Arial"/>
              <a:buChar char="•"/>
            </a:pPr>
            <a:endParaRPr lang="en-US" sz="2000" b="1" dirty="0"/>
          </a:p>
          <a:p>
            <a:pPr marL="342900" indent="-342900">
              <a:buFont typeface="Arial"/>
              <a:buChar char="•"/>
            </a:pPr>
            <a:endParaRPr lang="en-US" sz="2000" b="1" dirty="0" smtClean="0"/>
          </a:p>
          <a:p>
            <a:pPr marL="342900" indent="-342900">
              <a:buFont typeface="Arial"/>
              <a:buChar char="•"/>
            </a:pPr>
            <a:r>
              <a:rPr lang="en-US" sz="2000" b="1" dirty="0" smtClean="0"/>
              <a:t>Also we can </a:t>
            </a:r>
            <a:r>
              <a:rPr lang="en-US" sz="2000" b="1" dirty="0" smtClean="0"/>
              <a:t>under samples </a:t>
            </a:r>
            <a:r>
              <a:rPr lang="en-US" sz="2000" b="1" dirty="0" smtClean="0"/>
              <a:t>the majority class </a:t>
            </a:r>
            <a:r>
              <a:rPr lang="en-US" sz="2000" b="1" dirty="0" err="1" smtClean="0"/>
              <a:t>i.e</a:t>
            </a:r>
            <a:r>
              <a:rPr lang="en-US" sz="2000" b="1" dirty="0" smtClean="0"/>
              <a:t> don’t take all the samples from majority class.</a:t>
            </a:r>
            <a:endParaRPr lang="en-US" sz="2000" b="1" dirty="0"/>
          </a:p>
        </p:txBody>
      </p:sp>
      <p:sp>
        <p:nvSpPr>
          <p:cNvPr id="6" name="Footer Placeholder 5"/>
          <p:cNvSpPr>
            <a:spLocks noGrp="1"/>
          </p:cNvSpPr>
          <p:nvPr>
            <p:ph type="ftr" sz="quarter" idx="14"/>
          </p:nvPr>
        </p:nvSpPr>
        <p:spPr/>
        <p:txBody>
          <a:bodyPr/>
          <a:lstStyle/>
          <a:p>
            <a:r>
              <a:rPr lang="sk-SK" smtClean="0"/>
              <a:t>July 27 2018 / © 2018 IBM Corporation</a:t>
            </a:r>
            <a:endParaRPr lang="en-US" dirty="0"/>
          </a:p>
        </p:txBody>
      </p:sp>
    </p:spTree>
    <p:extLst>
      <p:ext uri="{BB962C8B-B14F-4D97-AF65-F5344CB8AC3E}">
        <p14:creationId xmlns:p14="http://schemas.microsoft.com/office/powerpoint/2010/main" val="298980191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076" y="220473"/>
            <a:ext cx="11599123" cy="1279144"/>
          </a:xfrm>
        </p:spPr>
        <p:txBody>
          <a:bodyPr/>
          <a:lstStyle/>
          <a:p>
            <a:r>
              <a:rPr lang="en-US" b="1" dirty="0" smtClean="0"/>
              <a:t>SMOTE </a:t>
            </a:r>
            <a:r>
              <a:rPr lang="en-US" b="1" dirty="0" smtClean="0"/>
              <a:t>algorithm (Synthetic Minority Oversampling Technique)</a:t>
            </a:r>
            <a:endParaRPr lang="en-US" b="1" dirty="0"/>
          </a:p>
        </p:txBody>
      </p:sp>
      <p:sp>
        <p:nvSpPr>
          <p:cNvPr id="3" name="Slide Number Placeholder 2"/>
          <p:cNvSpPr>
            <a:spLocks noGrp="1"/>
          </p:cNvSpPr>
          <p:nvPr>
            <p:ph type="sldNum" sz="quarter" idx="10"/>
          </p:nvPr>
        </p:nvSpPr>
        <p:spPr/>
        <p:txBody>
          <a:bodyPr/>
          <a:lstStyle/>
          <a:p>
            <a:fld id="{3FD999D4-B456-9943-89B7-30D56181CE18}" type="slidenum">
              <a:rPr lang="en-US" smtClean="0"/>
              <a:t>36</a:t>
            </a:fld>
            <a:endParaRPr lang="en-US"/>
          </a:p>
        </p:txBody>
      </p:sp>
      <p:sp>
        <p:nvSpPr>
          <p:cNvPr id="4" name="Text Placeholder 3"/>
          <p:cNvSpPr>
            <a:spLocks noGrp="1"/>
          </p:cNvSpPr>
          <p:nvPr>
            <p:ph type="body" sz="quarter" idx="12"/>
          </p:nvPr>
        </p:nvSpPr>
        <p:spPr>
          <a:xfrm>
            <a:off x="304800" y="1499617"/>
            <a:ext cx="11582400" cy="4781127"/>
          </a:xfrm>
        </p:spPr>
        <p:txBody>
          <a:bodyPr/>
          <a:lstStyle/>
          <a:p>
            <a:pPr marL="342900" indent="-342900">
              <a:buFont typeface="Arial"/>
              <a:buChar char="•"/>
            </a:pPr>
            <a:r>
              <a:rPr lang="en-US" sz="2000" b="1" dirty="0" smtClean="0"/>
              <a:t>Intuitively, just replicating the minority sample sounds </a:t>
            </a:r>
            <a:r>
              <a:rPr lang="en-US" sz="2000" b="1" dirty="0" smtClean="0"/>
              <a:t>cheating.</a:t>
            </a:r>
            <a:endParaRPr lang="en-US" sz="2000" b="1" dirty="0" smtClean="0"/>
          </a:p>
          <a:p>
            <a:pPr marL="342900" indent="-342900">
              <a:buFont typeface="Arial"/>
              <a:buChar char="•"/>
            </a:pPr>
            <a:endParaRPr lang="en-US" sz="2000" b="1" dirty="0"/>
          </a:p>
          <a:p>
            <a:pPr marL="342900" indent="-342900">
              <a:buFont typeface="Arial"/>
              <a:buChar char="•"/>
            </a:pPr>
            <a:r>
              <a:rPr lang="en-US" sz="2000" b="1" dirty="0" smtClean="0"/>
              <a:t>So better approach is to have new synthetic samples created by interpolating and extrapolating the two or more samples. </a:t>
            </a:r>
            <a:endParaRPr lang="en-US" sz="2000" b="1" dirty="0"/>
          </a:p>
          <a:p>
            <a:pPr marL="342900" indent="-342900">
              <a:buFont typeface="Arial"/>
              <a:buChar char="•"/>
            </a:pPr>
            <a:endParaRPr lang="en-US" sz="2000" b="1" dirty="0" smtClean="0"/>
          </a:p>
          <a:p>
            <a:pPr marL="342900" indent="-342900">
              <a:buFont typeface="Arial"/>
              <a:buChar char="•"/>
            </a:pPr>
            <a:endParaRPr lang="en-US" sz="2000" b="1" dirty="0"/>
          </a:p>
          <a:p>
            <a:pPr marL="342900" indent="-342900">
              <a:buFont typeface="Arial"/>
              <a:buChar char="•"/>
            </a:pPr>
            <a:r>
              <a:rPr lang="en-US" sz="2000" b="1" dirty="0" smtClean="0"/>
              <a:t>The candidate samples for interpolation can come from majority or minority or the combination of them.</a:t>
            </a:r>
          </a:p>
          <a:p>
            <a:pPr marL="342900" indent="-342900">
              <a:buFont typeface="Arial"/>
              <a:buChar char="•"/>
            </a:pPr>
            <a:endParaRPr lang="en-US" sz="2000" b="1" dirty="0"/>
          </a:p>
          <a:p>
            <a:pPr marL="342900" indent="-342900">
              <a:buFont typeface="Arial"/>
              <a:buChar char="•"/>
            </a:pPr>
            <a:r>
              <a:rPr lang="en-US" sz="2000" b="1" dirty="0" smtClean="0"/>
              <a:t>The suggestion by SMOTE is to use the samples on the decision boundary  </a:t>
            </a:r>
            <a:endParaRPr lang="en-US" sz="2000" b="1" dirty="0" smtClean="0"/>
          </a:p>
          <a:p>
            <a:pPr marL="342900" indent="-342900">
              <a:buFont typeface="Arial"/>
              <a:buChar char="•"/>
            </a:pPr>
            <a:endParaRPr lang="en-US" sz="2000" b="1" dirty="0"/>
          </a:p>
          <a:p>
            <a:pPr marL="342900" indent="-342900">
              <a:buFont typeface="Arial"/>
              <a:buChar char="•"/>
            </a:pPr>
            <a:r>
              <a:rPr lang="en-US" sz="2000" b="1" dirty="0" smtClean="0"/>
              <a:t>Paper : https</a:t>
            </a:r>
            <a:r>
              <a:rPr lang="en-US" sz="2000" b="1" dirty="0"/>
              <a:t>://</a:t>
            </a:r>
            <a:r>
              <a:rPr lang="en-US" sz="2000" b="1" dirty="0" err="1"/>
              <a:t>arxiv.org</a:t>
            </a:r>
            <a:r>
              <a:rPr lang="en-US" sz="2000" b="1" dirty="0"/>
              <a:t>/</a:t>
            </a:r>
            <a:r>
              <a:rPr lang="en-US" sz="2000" b="1" dirty="0" err="1"/>
              <a:t>pdf</a:t>
            </a:r>
            <a:r>
              <a:rPr lang="en-US" sz="2000" b="1" dirty="0"/>
              <a:t>/1106.1813.</a:t>
            </a:r>
            <a:r>
              <a:rPr lang="en-US" sz="2000" b="1" dirty="0" smtClean="0"/>
              <a:t>pdf</a:t>
            </a:r>
          </a:p>
          <a:p>
            <a:pPr marL="342900" indent="-342900">
              <a:buFont typeface="Arial"/>
              <a:buChar char="•"/>
            </a:pPr>
            <a:endParaRPr lang="en-US" sz="2000" b="1" dirty="0"/>
          </a:p>
        </p:txBody>
      </p:sp>
      <p:sp>
        <p:nvSpPr>
          <p:cNvPr id="6" name="Footer Placeholder 5"/>
          <p:cNvSpPr>
            <a:spLocks noGrp="1"/>
          </p:cNvSpPr>
          <p:nvPr>
            <p:ph type="ftr" sz="quarter" idx="14"/>
          </p:nvPr>
        </p:nvSpPr>
        <p:spPr/>
        <p:txBody>
          <a:bodyPr/>
          <a:lstStyle/>
          <a:p>
            <a:r>
              <a:rPr lang="sk-SK" smtClean="0"/>
              <a:t>July 27 2018 / © 2018 IBM Corporation</a:t>
            </a:r>
            <a:endParaRPr lang="en-US" dirty="0"/>
          </a:p>
        </p:txBody>
      </p:sp>
    </p:spTree>
    <p:extLst>
      <p:ext uri="{BB962C8B-B14F-4D97-AF65-F5344CB8AC3E}">
        <p14:creationId xmlns:p14="http://schemas.microsoft.com/office/powerpoint/2010/main" val="3156965230"/>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SMOTE (continue</a:t>
            </a:r>
            <a:r>
              <a:rPr lang="mr-IN" dirty="0" smtClean="0"/>
              <a:t>…</a:t>
            </a:r>
            <a:r>
              <a:rPr lang="en-US" dirty="0" smtClean="0"/>
              <a:t>)</a:t>
            </a:r>
            <a:endParaRPr lang="en-US" dirty="0"/>
          </a:p>
        </p:txBody>
      </p:sp>
      <p:sp>
        <p:nvSpPr>
          <p:cNvPr id="5" name="TextBox 4"/>
          <p:cNvSpPr txBox="1"/>
          <p:nvPr/>
        </p:nvSpPr>
        <p:spPr>
          <a:xfrm>
            <a:off x="1379710" y="548798"/>
            <a:ext cx="136789" cy="75234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67732" tIns="67732" rIns="67732" bIns="67732" numCol="1" spcCol="50799" rtlCol="0" anchor="ctr">
            <a:spAutoFit/>
          </a:bodyPr>
          <a:lstStyle/>
          <a:p>
            <a:pPr defTabSz="1100639" hangingPunct="0"/>
            <a:endParaRPr lang="en-US" sz="4000" dirty="0">
              <a:solidFill>
                <a:schemeClr val="bg2">
                  <a:lumMod val="50000"/>
                </a:schemeClr>
              </a:solidFill>
              <a:sym typeface="HelvNeue Bold for IBM"/>
            </a:endParaRPr>
          </a:p>
        </p:txBody>
      </p:sp>
      <p:pic>
        <p:nvPicPr>
          <p:cNvPr id="6" name="Content Placeholder 5" descr="odsc_18_smote_1.png"/>
          <p:cNvPicPr>
            <a:picLocks noGrp="1"/>
          </p:cNvPicPr>
          <p:nvPr>
            <p:ph idx="1"/>
          </p:nvPr>
        </p:nvPicPr>
        <p:blipFill rotWithShape="1">
          <a:blip r:embed="rId3">
            <a:alphaModFix/>
            <a:extLst>
              <a:ext uri="{28A0092B-C50C-407E-A947-70E740481C1C}">
                <a14:useLocalDpi xmlns:a14="http://schemas.microsoft.com/office/drawing/2010/main" val="0"/>
              </a:ext>
            </a:extLst>
          </a:blip>
          <a:srcRect l="3514" r="12314"/>
          <a:stretch/>
        </p:blipFill>
        <p:spPr>
          <a:xfrm>
            <a:off x="304800" y="762000"/>
            <a:ext cx="8839200" cy="5638800"/>
          </a:xfrm>
          <a:solidFill>
            <a:schemeClr val="bg2"/>
          </a:solidFill>
        </p:spPr>
      </p:pic>
    </p:spTree>
    <p:extLst>
      <p:ext uri="{BB962C8B-B14F-4D97-AF65-F5344CB8AC3E}">
        <p14:creationId xmlns:p14="http://schemas.microsoft.com/office/powerpoint/2010/main" val="3721648154"/>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SMOTE(continue</a:t>
            </a:r>
            <a:r>
              <a:rPr lang="mr-IN" dirty="0" smtClean="0"/>
              <a:t>…</a:t>
            </a:r>
            <a:r>
              <a:rPr lang="en-US" dirty="0" smtClean="0"/>
              <a:t>)</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38</a:t>
            </a:fld>
            <a:endParaRPr lang="en-US"/>
          </a:p>
        </p:txBody>
      </p:sp>
      <p:sp>
        <p:nvSpPr>
          <p:cNvPr id="4" name="Text Placeholder 3"/>
          <p:cNvSpPr>
            <a:spLocks noGrp="1"/>
          </p:cNvSpPr>
          <p:nvPr>
            <p:ph type="body" sz="quarter" idx="12"/>
          </p:nvPr>
        </p:nvSpPr>
        <p:spPr>
          <a:xfrm>
            <a:off x="304800" y="990600"/>
            <a:ext cx="4572000" cy="5287264"/>
          </a:xfrm>
        </p:spPr>
        <p:txBody>
          <a:bodyPr/>
          <a:lstStyle/>
          <a:p>
            <a:pPr marL="342900" indent="-342900">
              <a:buFont typeface="Arial"/>
              <a:buChar char="•"/>
            </a:pPr>
            <a:r>
              <a:rPr lang="en-US" dirty="0"/>
              <a:t>Nearest neighbor minority samples synthesis</a:t>
            </a:r>
            <a:r>
              <a:rPr lang="en-US" dirty="0" smtClean="0"/>
              <a:t>.</a:t>
            </a:r>
          </a:p>
          <a:p>
            <a:pPr marL="342900" indent="-342900">
              <a:buFont typeface="Arial"/>
              <a:buChar char="•"/>
            </a:pPr>
            <a:endParaRPr lang="en-US" dirty="0"/>
          </a:p>
          <a:p>
            <a:pPr marL="342900" indent="-342900">
              <a:buFont typeface="Arial"/>
              <a:buChar char="•"/>
            </a:pPr>
            <a:r>
              <a:rPr lang="en-US" dirty="0"/>
              <a:t>F</a:t>
            </a:r>
            <a:r>
              <a:rPr lang="en-US" dirty="0" smtClean="0"/>
              <a:t>or </a:t>
            </a:r>
            <a:r>
              <a:rPr lang="en-US" dirty="0"/>
              <a:t>the center red circle for K=2, we have two </a:t>
            </a:r>
            <a:r>
              <a:rPr lang="en-US" dirty="0" smtClean="0"/>
              <a:t>neighbors </a:t>
            </a:r>
            <a:r>
              <a:rPr lang="en-US" dirty="0"/>
              <a:t>and we have possibility of two synthesis samples for </a:t>
            </a:r>
            <a:r>
              <a:rPr lang="en-US" dirty="0" err="1"/>
              <a:t>dup_size</a:t>
            </a:r>
            <a:r>
              <a:rPr lang="en-US" dirty="0"/>
              <a:t>=1,</a:t>
            </a:r>
          </a:p>
          <a:p>
            <a:pPr marL="342900" indent="-342900">
              <a:buFont typeface="Arial"/>
              <a:buChar char="•"/>
            </a:pPr>
            <a:endParaRPr lang="en-US" dirty="0" smtClean="0"/>
          </a:p>
          <a:p>
            <a:pPr marL="342900" indent="-342900">
              <a:buFont typeface="Arial"/>
              <a:buChar char="•"/>
            </a:pPr>
            <a:r>
              <a:rPr lang="en-US" dirty="0" smtClean="0"/>
              <a:t>We </a:t>
            </a:r>
            <a:r>
              <a:rPr lang="en-US" dirty="0"/>
              <a:t>randomly picks one of the small new red samples.</a:t>
            </a:r>
          </a:p>
          <a:p>
            <a:endParaRPr lang="en-US" dirty="0"/>
          </a:p>
        </p:txBody>
      </p:sp>
      <p:sp>
        <p:nvSpPr>
          <p:cNvPr id="5" name="Text Placeholder 4"/>
          <p:cNvSpPr>
            <a:spLocks noGrp="1"/>
          </p:cNvSpPr>
          <p:nvPr>
            <p:ph type="body" sz="quarter" idx="13"/>
          </p:nvPr>
        </p:nvSpPr>
        <p:spPr/>
        <p:txBody>
          <a:bodyPr/>
          <a:lstStyle/>
          <a:p>
            <a:endParaRPr lang="en-US" dirty="0"/>
          </a:p>
        </p:txBody>
      </p:sp>
      <p:sp>
        <p:nvSpPr>
          <p:cNvPr id="6" name="Footer Placeholder 5"/>
          <p:cNvSpPr>
            <a:spLocks noGrp="1"/>
          </p:cNvSpPr>
          <p:nvPr>
            <p:ph type="ftr" sz="quarter" idx="14"/>
          </p:nvPr>
        </p:nvSpPr>
        <p:spPr/>
        <p:txBody>
          <a:bodyPr/>
          <a:lstStyle/>
          <a:p>
            <a:r>
              <a:rPr lang="sk-SK" smtClean="0"/>
              <a:t>July 27 2018 / © 2018 IBM Corporation</a:t>
            </a:r>
            <a:endParaRPr lang="en-US" dirty="0"/>
          </a:p>
        </p:txBody>
      </p:sp>
      <p:pic>
        <p:nvPicPr>
          <p:cNvPr id="7" name="Content Placeholder 3" descr="odsc_18_smote_2.png"/>
          <p:cNvPicPr>
            <a:picLocks noGrp="1" noChangeAspect="1"/>
          </p:cNvPicPr>
          <p:nvPr>
            <p:ph idx="1"/>
          </p:nvPr>
        </p:nvPicPr>
        <p:blipFill rotWithShape="1">
          <a:blip r:embed="rId3">
            <a:extLst>
              <a:ext uri="{28A0092B-C50C-407E-A947-70E740481C1C}">
                <a14:useLocalDpi xmlns:a14="http://schemas.microsoft.com/office/drawing/2010/main" val="0"/>
              </a:ext>
            </a:extLst>
          </a:blip>
          <a:srcRect l="339" r="15714"/>
          <a:stretch/>
        </p:blipFill>
        <p:spPr>
          <a:xfrm>
            <a:off x="5334000" y="990600"/>
            <a:ext cx="6743700" cy="5751286"/>
          </a:xfrm>
          <a:solidFill>
            <a:schemeClr val="bg2"/>
          </a:solidFill>
        </p:spPr>
      </p:pic>
      <p:pic>
        <p:nvPicPr>
          <p:cNvPr id="8" name="Picture 7" descr="odsc_18_smote_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59680" y="609600"/>
            <a:ext cx="6827520" cy="5120640"/>
          </a:xfrm>
          <a:prstGeom prst="rect">
            <a:avLst/>
          </a:prstGeom>
          <a:solidFill>
            <a:schemeClr val="bg2"/>
          </a:solidFill>
        </p:spPr>
      </p:pic>
    </p:spTree>
    <p:extLst>
      <p:ext uri="{BB962C8B-B14F-4D97-AF65-F5344CB8AC3E}">
        <p14:creationId xmlns:p14="http://schemas.microsoft.com/office/powerpoint/2010/main" val="2169861772"/>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fld id="{86CB4B4D-7CA3-9044-876B-883B54F8677D}" type="slidenum">
              <a:rPr lang="uk-UA" smtClean="0"/>
              <a:pPr/>
              <a:t>39</a:t>
            </a:fld>
            <a:endParaRPr lang="uk-UA"/>
          </a:p>
        </p:txBody>
      </p:sp>
      <p:sp>
        <p:nvSpPr>
          <p:cNvPr id="309" name="Shape 309"/>
          <p:cNvSpPr txBox="1">
            <a:spLocks noGrp="1"/>
          </p:cNvSpPr>
          <p:nvPr>
            <p:ph type="title"/>
          </p:nvPr>
        </p:nvSpPr>
        <p:spPr/>
        <p:txBody>
          <a:bodyPr/>
          <a:lstStyle/>
          <a:p>
            <a:r>
              <a:rPr lang="en-US" dirty="0" smtClean="0"/>
              <a:t>Hands on tutorial for building predictive classifier for  imbalance datasets.</a:t>
            </a:r>
            <a:endParaRPr lang="en-US" dirty="0"/>
          </a:p>
        </p:txBody>
      </p:sp>
      <p:sp>
        <p:nvSpPr>
          <p:cNvPr id="3" name="Footer Placeholder 2">
            <a:extLst>
              <a:ext uri="{FF2B5EF4-FFF2-40B4-BE49-F238E27FC236}">
                <a16:creationId xmlns="" xmlns:a16="http://schemas.microsoft.com/office/drawing/2014/main" id="{8195AC6A-6F69-AA49-923A-6DB65CB2463A}"/>
              </a:ext>
            </a:extLst>
          </p:cNvPr>
          <p:cNvSpPr>
            <a:spLocks noGrp="1"/>
          </p:cNvSpPr>
          <p:nvPr>
            <p:ph type="ftr" sz="quarter" idx="12"/>
          </p:nvPr>
        </p:nvSpPr>
        <p:spPr/>
        <p:txBody>
          <a:bodyPr/>
          <a:lstStyle/>
          <a:p>
            <a:r>
              <a:rPr lang="sk-SK"/>
              <a:t>July 27 2018 / © 2018 IBM Corporation</a:t>
            </a:r>
            <a:endParaRPr lang="en-US" dirty="0"/>
          </a:p>
        </p:txBody>
      </p:sp>
      <p:pic>
        <p:nvPicPr>
          <p:cNvPr id="4" name="Picture 3" descr="odsc_18_jupyter.png"/>
          <p:cNvPicPr>
            <a:picLocks noChangeAspect="1"/>
          </p:cNvPicPr>
          <p:nvPr/>
        </p:nvPicPr>
        <p:blipFill rotWithShape="1">
          <a:blip r:embed="rId3">
            <a:extLst>
              <a:ext uri="{28A0092B-C50C-407E-A947-70E740481C1C}">
                <a14:useLocalDpi xmlns:a14="http://schemas.microsoft.com/office/drawing/2010/main" val="0"/>
              </a:ext>
            </a:extLst>
          </a:blip>
          <a:srcRect l="16350" t="12954" b="38468"/>
          <a:stretch/>
        </p:blipFill>
        <p:spPr>
          <a:xfrm>
            <a:off x="2667000" y="2667000"/>
            <a:ext cx="5660571" cy="2721430"/>
          </a:xfrm>
          <a:prstGeom prst="rect">
            <a:avLst/>
          </a:prstGeom>
        </p:spPr>
      </p:pic>
    </p:spTree>
    <p:extLst>
      <p:ext uri="{BB962C8B-B14F-4D97-AF65-F5344CB8AC3E}">
        <p14:creationId xmlns:p14="http://schemas.microsoft.com/office/powerpoint/2010/main" val="20017364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fld id="{86CB4B4D-7CA3-9044-876B-883B54F8677D}" type="slidenum">
              <a:rPr lang="uk-UA" smtClean="0"/>
              <a:pPr/>
              <a:t>4</a:t>
            </a:fld>
            <a:endParaRPr lang="uk-UA"/>
          </a:p>
        </p:txBody>
      </p:sp>
      <p:sp>
        <p:nvSpPr>
          <p:cNvPr id="309" name="Shape 309"/>
          <p:cNvSpPr txBox="1">
            <a:spLocks noGrp="1"/>
          </p:cNvSpPr>
          <p:nvPr>
            <p:ph type="title"/>
          </p:nvPr>
        </p:nvSpPr>
        <p:spPr/>
        <p:txBody>
          <a:bodyPr/>
          <a:lstStyle/>
          <a:p>
            <a:r>
              <a:rPr lang="en-US" dirty="0" smtClean="0"/>
              <a:t>IBM Commitments to Open Source AI and Data Science</a:t>
            </a:r>
            <a:endParaRPr lang="en-US" dirty="0"/>
          </a:p>
        </p:txBody>
      </p:sp>
      <p:sp>
        <p:nvSpPr>
          <p:cNvPr id="3" name="Footer Placeholder 2">
            <a:extLst>
              <a:ext uri="{FF2B5EF4-FFF2-40B4-BE49-F238E27FC236}">
                <a16:creationId xmlns="" xmlns:a16="http://schemas.microsoft.com/office/drawing/2014/main" id="{8195AC6A-6F69-AA49-923A-6DB65CB2463A}"/>
              </a:ext>
            </a:extLst>
          </p:cNvPr>
          <p:cNvSpPr>
            <a:spLocks noGrp="1"/>
          </p:cNvSpPr>
          <p:nvPr>
            <p:ph type="ftr" sz="quarter" idx="12"/>
          </p:nvPr>
        </p:nvSpPr>
        <p:spPr/>
        <p:txBody>
          <a:bodyPr/>
          <a:lstStyle/>
          <a:p>
            <a:r>
              <a:rPr lang="sk-SK"/>
              <a:t>July 27 2018 / © 2018 IBM Corporation</a:t>
            </a:r>
            <a:endParaRPr lang="en-US" dirty="0"/>
          </a:p>
        </p:txBody>
      </p:sp>
      <p:pic>
        <p:nvPicPr>
          <p:cNvPr id="5" name="Picture 4" descr="odsc_18_ib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2886" y="2057400"/>
            <a:ext cx="5029200" cy="2971800"/>
          </a:xfrm>
          <a:prstGeom prst="rect">
            <a:avLst/>
          </a:prstGeom>
        </p:spPr>
      </p:pic>
      <p:pic>
        <p:nvPicPr>
          <p:cNvPr id="6" name="Picture 5" descr="odsc_18_ds.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43800" y="2057400"/>
            <a:ext cx="3505200" cy="2971800"/>
          </a:xfrm>
          <a:prstGeom prst="rect">
            <a:avLst/>
          </a:prstGeom>
        </p:spPr>
      </p:pic>
      <p:sp>
        <p:nvSpPr>
          <p:cNvPr id="7" name="TextBox 6"/>
          <p:cNvSpPr txBox="1"/>
          <p:nvPr/>
        </p:nvSpPr>
        <p:spPr>
          <a:xfrm>
            <a:off x="6400800" y="2743200"/>
            <a:ext cx="923330" cy="1569660"/>
          </a:xfrm>
          <a:prstGeom prst="rect">
            <a:avLst/>
          </a:prstGeom>
          <a:noFill/>
        </p:spPr>
        <p:txBody>
          <a:bodyPr wrap="none" rtlCol="0">
            <a:spAutoFit/>
          </a:bodyPr>
          <a:lstStyle/>
          <a:p>
            <a:r>
              <a:rPr lang="en-US" sz="9600" b="1" dirty="0" smtClean="0">
                <a:ln w="900" cmpd="sng">
                  <a:solidFill>
                    <a:schemeClr val="accent1">
                      <a:satMod val="190000"/>
                      <a:alpha val="55000"/>
                    </a:schemeClr>
                  </a:solidFill>
                  <a:prstDash val="solid"/>
                </a:ln>
                <a:solidFill>
                  <a:schemeClr val="accent1">
                    <a:satMod val="200000"/>
                    <a:tint val="3000"/>
                  </a:schemeClr>
                </a:solidFill>
                <a:effectLst>
                  <a:innerShdw blurRad="101600" dist="76200" dir="5400000">
                    <a:schemeClr val="accent1">
                      <a:satMod val="190000"/>
                      <a:tint val="100000"/>
                      <a:alpha val="74000"/>
                    </a:schemeClr>
                  </a:innerShdw>
                </a:effectLst>
              </a:rPr>
              <a:t>+</a:t>
            </a:r>
            <a:endParaRPr lang="en-US" sz="9600" b="1" dirty="0">
              <a:ln w="900" cmpd="sng">
                <a:solidFill>
                  <a:schemeClr val="accent1">
                    <a:satMod val="190000"/>
                    <a:alpha val="55000"/>
                  </a:schemeClr>
                </a:solidFill>
                <a:prstDash val="solid"/>
              </a:ln>
              <a:solidFill>
                <a:schemeClr val="accent1">
                  <a:satMod val="200000"/>
                  <a:tint val="3000"/>
                </a:schemeClr>
              </a:solidFill>
              <a:effectLst>
                <a:innerShdw blurRad="101600" dist="76200" dir="5400000">
                  <a:schemeClr val="accent1">
                    <a:satMod val="190000"/>
                    <a:tint val="100000"/>
                    <a:alpha val="74000"/>
                  </a:schemeClr>
                </a:innerShdw>
              </a:effectLst>
            </a:endParaRPr>
          </a:p>
        </p:txBody>
      </p:sp>
    </p:spTree>
    <p:extLst>
      <p:ext uri="{BB962C8B-B14F-4D97-AF65-F5344CB8AC3E}">
        <p14:creationId xmlns:p14="http://schemas.microsoft.com/office/powerpoint/2010/main" val="127529568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076" y="220473"/>
            <a:ext cx="11599123" cy="1279144"/>
          </a:xfrm>
        </p:spPr>
        <p:txBody>
          <a:bodyPr/>
          <a:lstStyle/>
          <a:p>
            <a:r>
              <a:rPr lang="en-US" b="1" dirty="0" smtClean="0"/>
              <a:t>Checklist</a:t>
            </a:r>
            <a:endParaRPr lang="en-US" b="1" dirty="0"/>
          </a:p>
        </p:txBody>
      </p:sp>
      <p:sp>
        <p:nvSpPr>
          <p:cNvPr id="3" name="Slide Number Placeholder 2"/>
          <p:cNvSpPr>
            <a:spLocks noGrp="1"/>
          </p:cNvSpPr>
          <p:nvPr>
            <p:ph type="sldNum" sz="quarter" idx="10"/>
          </p:nvPr>
        </p:nvSpPr>
        <p:spPr/>
        <p:txBody>
          <a:bodyPr/>
          <a:lstStyle/>
          <a:p>
            <a:fld id="{3FD999D4-B456-9943-89B7-30D56181CE18}" type="slidenum">
              <a:rPr lang="en-US" smtClean="0"/>
              <a:t>40</a:t>
            </a:fld>
            <a:endParaRPr lang="en-US"/>
          </a:p>
        </p:txBody>
      </p:sp>
      <p:sp>
        <p:nvSpPr>
          <p:cNvPr id="4" name="Text Placeholder 3"/>
          <p:cNvSpPr>
            <a:spLocks noGrp="1"/>
          </p:cNvSpPr>
          <p:nvPr>
            <p:ph type="body" sz="quarter" idx="12"/>
          </p:nvPr>
        </p:nvSpPr>
        <p:spPr>
          <a:xfrm>
            <a:off x="304800" y="838201"/>
            <a:ext cx="11582400" cy="5442544"/>
          </a:xfrm>
        </p:spPr>
        <p:txBody>
          <a:bodyPr/>
          <a:lstStyle/>
          <a:p>
            <a:pPr marL="457200" indent="-457200">
              <a:buAutoNum type="arabicParenR"/>
            </a:pPr>
            <a:endParaRPr lang="en-US" sz="2000" b="1" dirty="0" smtClean="0"/>
          </a:p>
          <a:p>
            <a:pPr marL="457200" indent="-457200">
              <a:buAutoNum type="arabicParenR"/>
            </a:pPr>
            <a:r>
              <a:rPr lang="en-US" sz="2000" b="1" dirty="0" smtClean="0"/>
              <a:t>Look </a:t>
            </a:r>
            <a:r>
              <a:rPr lang="en-US" sz="2000" b="1" dirty="0" smtClean="0"/>
              <a:t>the package installation guide accompanying this </a:t>
            </a:r>
            <a:r>
              <a:rPr lang="en-US" sz="2000" b="1" dirty="0" smtClean="0"/>
              <a:t>tutorial.</a:t>
            </a:r>
            <a:endParaRPr lang="en-US" sz="2000" b="1" dirty="0" smtClean="0"/>
          </a:p>
          <a:p>
            <a:pPr marL="457200" indent="-457200">
              <a:buAutoNum type="arabicParenR"/>
            </a:pPr>
            <a:endParaRPr lang="en-US" sz="2000" b="1" dirty="0"/>
          </a:p>
          <a:p>
            <a:pPr marL="457200" indent="-457200">
              <a:buAutoNum type="arabicParenR"/>
            </a:pPr>
            <a:r>
              <a:rPr lang="en-US" sz="2000" b="1" dirty="0" smtClean="0"/>
              <a:t>Clone the </a:t>
            </a:r>
            <a:r>
              <a:rPr lang="en-US" sz="2000" b="1" dirty="0" err="1" smtClean="0"/>
              <a:t>github</a:t>
            </a:r>
            <a:r>
              <a:rPr lang="en-US" sz="2000" b="1" dirty="0" smtClean="0"/>
              <a:t>: </a:t>
            </a:r>
          </a:p>
          <a:p>
            <a:pPr lvl="1" indent="0">
              <a:buNone/>
            </a:pPr>
            <a:r>
              <a:rPr lang="en-US" sz="2000" b="1" dirty="0" smtClean="0">
                <a:hlinkClick r:id="rId3"/>
              </a:rPr>
              <a:t>https</a:t>
            </a:r>
            <a:r>
              <a:rPr lang="en-US" sz="2000" b="1" dirty="0">
                <a:hlinkClick r:id="rId3"/>
              </a:rPr>
              <a:t>://github.com/aloknsingh/</a:t>
            </a:r>
            <a:r>
              <a:rPr lang="en-US" sz="2000" b="1" dirty="0" smtClean="0">
                <a:hlinkClick r:id="rId3"/>
              </a:rPr>
              <a:t>ds_xgboost_clf_4_imbalance_data</a:t>
            </a:r>
            <a:endParaRPr lang="en-US" sz="2000" b="1" dirty="0"/>
          </a:p>
          <a:p>
            <a:pPr lvl="1" indent="0">
              <a:buNone/>
            </a:pPr>
            <a:endParaRPr lang="en-US" sz="2000" b="1" dirty="0" smtClean="0"/>
          </a:p>
          <a:p>
            <a:pPr marL="457200" indent="-457200">
              <a:buAutoNum type="arabicParenR"/>
            </a:pPr>
            <a:r>
              <a:rPr lang="en-US" sz="2000" b="1" dirty="0" smtClean="0"/>
              <a:t>Data: data/</a:t>
            </a:r>
            <a:r>
              <a:rPr lang="en-US" sz="2000" b="1" dirty="0" err="1" smtClean="0"/>
              <a:t>bank.csv</a:t>
            </a:r>
            <a:endParaRPr lang="en-US" sz="2000" b="1" dirty="0" smtClean="0"/>
          </a:p>
          <a:p>
            <a:pPr marL="457200" indent="-457200">
              <a:buAutoNum type="arabicParenR"/>
            </a:pPr>
            <a:r>
              <a:rPr lang="en-US" sz="2000" b="1" dirty="0" smtClean="0"/>
              <a:t>Notebook:  </a:t>
            </a:r>
            <a:r>
              <a:rPr lang="en-US" sz="2000" b="1" dirty="0" smtClean="0"/>
              <a:t>notebooks/</a:t>
            </a:r>
            <a:r>
              <a:rPr lang="en-US" sz="2000" b="1" dirty="0" err="1" smtClean="0"/>
              <a:t>predict_bank_cd_subs_by_xgboost_clf_for_imbalance_dataset.ipynb</a:t>
            </a:r>
            <a:endParaRPr lang="en-US" sz="2000" b="1" dirty="0" smtClean="0"/>
          </a:p>
          <a:p>
            <a:pPr marL="457200" indent="-457200">
              <a:buAutoNum type="arabicParenR"/>
            </a:pPr>
            <a:endParaRPr lang="en-US" sz="2000" b="1" dirty="0"/>
          </a:p>
          <a:p>
            <a:pPr marL="457200" indent="-457200">
              <a:buAutoNum type="arabicParenR"/>
            </a:pPr>
            <a:r>
              <a:rPr lang="en-US" sz="2000" b="1" dirty="0" smtClean="0"/>
              <a:t>You </a:t>
            </a:r>
            <a:r>
              <a:rPr lang="en-US" sz="2000" b="1" dirty="0" smtClean="0"/>
              <a:t>can </a:t>
            </a:r>
            <a:r>
              <a:rPr lang="en-US" sz="2000" b="1" dirty="0" smtClean="0"/>
              <a:t>use one of the </a:t>
            </a:r>
            <a:r>
              <a:rPr lang="en-US" sz="2000" b="1" dirty="0" smtClean="0"/>
              <a:t>following </a:t>
            </a:r>
            <a:r>
              <a:rPr lang="en-US" sz="2000" b="1" dirty="0" smtClean="0"/>
              <a:t>platforms</a:t>
            </a:r>
            <a:endParaRPr lang="en-US" sz="2000" b="1" dirty="0" smtClean="0"/>
          </a:p>
          <a:p>
            <a:pPr marL="687912" lvl="1" indent="-457200">
              <a:buAutoNum type="arabicParenR"/>
            </a:pPr>
            <a:r>
              <a:rPr lang="en-US" sz="2000" b="1" dirty="0" smtClean="0"/>
              <a:t>Your laptop</a:t>
            </a:r>
          </a:p>
          <a:p>
            <a:pPr marL="687912" lvl="1" indent="-457200">
              <a:buAutoNum type="arabicParenR"/>
            </a:pPr>
            <a:r>
              <a:rPr lang="en-US" sz="2000" b="1" dirty="0" smtClean="0"/>
              <a:t>IBM Watson studios</a:t>
            </a:r>
          </a:p>
          <a:p>
            <a:pPr lvl="1" indent="0">
              <a:buNone/>
            </a:pPr>
            <a:endParaRPr lang="en-US" sz="2000" b="1" dirty="0"/>
          </a:p>
          <a:p>
            <a:r>
              <a:rPr lang="en-US" sz="2000" b="1" dirty="0" smtClean="0"/>
              <a:t>4. Our goal is to finish </a:t>
            </a:r>
            <a:r>
              <a:rPr lang="en-US" sz="2000" b="1" dirty="0" smtClean="0"/>
              <a:t>notebook </a:t>
            </a:r>
            <a:r>
              <a:rPr lang="en-US" sz="2000" b="1" dirty="0" smtClean="0"/>
              <a:t>in 50 </a:t>
            </a:r>
            <a:r>
              <a:rPr lang="en-US" sz="2000" b="1" dirty="0" smtClean="0"/>
              <a:t>minutes</a:t>
            </a:r>
            <a:r>
              <a:rPr lang="en-US" sz="2000" b="1" dirty="0" smtClean="0"/>
              <a:t>. </a:t>
            </a:r>
          </a:p>
          <a:p>
            <a:pPr marL="687912" lvl="1" indent="-457200">
              <a:buAutoNum type="arabicParenR"/>
            </a:pPr>
            <a:endParaRPr lang="en-US" sz="2000" b="1" dirty="0"/>
          </a:p>
          <a:p>
            <a:pPr marL="687912" lvl="1" indent="-457200">
              <a:buAutoNum type="arabicParenR"/>
            </a:pPr>
            <a:endParaRPr lang="en-US" sz="2000" b="1" dirty="0" smtClean="0"/>
          </a:p>
        </p:txBody>
      </p:sp>
      <p:sp>
        <p:nvSpPr>
          <p:cNvPr id="6" name="Footer Placeholder 5"/>
          <p:cNvSpPr>
            <a:spLocks noGrp="1"/>
          </p:cNvSpPr>
          <p:nvPr>
            <p:ph type="ftr" sz="quarter" idx="14"/>
          </p:nvPr>
        </p:nvSpPr>
        <p:spPr/>
        <p:txBody>
          <a:bodyPr/>
          <a:lstStyle/>
          <a:p>
            <a:r>
              <a:rPr lang="sk-SK" smtClean="0"/>
              <a:t>July 27 2018 / © 2018 IBM Corporation</a:t>
            </a:r>
            <a:endParaRPr lang="en-US" dirty="0"/>
          </a:p>
        </p:txBody>
      </p:sp>
      <p:pic>
        <p:nvPicPr>
          <p:cNvPr id="5" name="Picture 4" descr="odsc_18_checklist.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10799" y="70867"/>
            <a:ext cx="1981201" cy="2857500"/>
          </a:xfrm>
          <a:prstGeom prst="rect">
            <a:avLst/>
          </a:prstGeom>
        </p:spPr>
      </p:pic>
    </p:spTree>
    <p:extLst>
      <p:ext uri="{BB962C8B-B14F-4D97-AF65-F5344CB8AC3E}">
        <p14:creationId xmlns:p14="http://schemas.microsoft.com/office/powerpoint/2010/main" val="11928204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076" y="220473"/>
            <a:ext cx="11599123" cy="1279144"/>
          </a:xfrm>
        </p:spPr>
        <p:txBody>
          <a:bodyPr/>
          <a:lstStyle/>
          <a:p>
            <a:r>
              <a:rPr lang="en-US" b="1" dirty="0" smtClean="0"/>
              <a:t>Workshop Begins</a:t>
            </a:r>
            <a:r>
              <a:rPr lang="mr-IN" b="1" dirty="0" smtClean="0"/>
              <a:t>…</a:t>
            </a:r>
            <a:endParaRPr lang="en-US" b="1" dirty="0"/>
          </a:p>
        </p:txBody>
      </p:sp>
      <p:sp>
        <p:nvSpPr>
          <p:cNvPr id="3" name="Slide Number Placeholder 2"/>
          <p:cNvSpPr>
            <a:spLocks noGrp="1"/>
          </p:cNvSpPr>
          <p:nvPr>
            <p:ph type="sldNum" sz="quarter" idx="10"/>
          </p:nvPr>
        </p:nvSpPr>
        <p:spPr/>
        <p:txBody>
          <a:bodyPr/>
          <a:lstStyle/>
          <a:p>
            <a:fld id="{3FD999D4-B456-9943-89B7-30D56181CE18}" type="slidenum">
              <a:rPr lang="en-US" smtClean="0"/>
              <a:t>41</a:t>
            </a:fld>
            <a:endParaRPr lang="en-US"/>
          </a:p>
        </p:txBody>
      </p:sp>
      <p:sp>
        <p:nvSpPr>
          <p:cNvPr id="4" name="Text Placeholder 3"/>
          <p:cNvSpPr>
            <a:spLocks noGrp="1"/>
          </p:cNvSpPr>
          <p:nvPr>
            <p:ph type="body" sz="quarter" idx="12"/>
          </p:nvPr>
        </p:nvSpPr>
        <p:spPr>
          <a:xfrm>
            <a:off x="304800" y="1499617"/>
            <a:ext cx="11582400" cy="4781127"/>
          </a:xfrm>
        </p:spPr>
        <p:txBody>
          <a:bodyPr/>
          <a:lstStyle/>
          <a:p>
            <a:pPr marL="342900" indent="-342900">
              <a:buFont typeface="Arial"/>
              <a:buChar char="•"/>
            </a:pPr>
            <a:endParaRPr lang="en-US" sz="2000" b="1" dirty="0"/>
          </a:p>
        </p:txBody>
      </p:sp>
      <p:sp>
        <p:nvSpPr>
          <p:cNvPr id="6" name="Footer Placeholder 5"/>
          <p:cNvSpPr>
            <a:spLocks noGrp="1"/>
          </p:cNvSpPr>
          <p:nvPr>
            <p:ph type="ftr" sz="quarter" idx="14"/>
          </p:nvPr>
        </p:nvSpPr>
        <p:spPr/>
        <p:txBody>
          <a:bodyPr/>
          <a:lstStyle/>
          <a:p>
            <a:r>
              <a:rPr lang="sk-SK" smtClean="0"/>
              <a:t>July 27 2018 / © 2018 IBM Corporation</a:t>
            </a:r>
            <a:endParaRPr lang="en-US" dirty="0"/>
          </a:p>
        </p:txBody>
      </p:sp>
    </p:spTree>
    <p:extLst>
      <p:ext uri="{BB962C8B-B14F-4D97-AF65-F5344CB8AC3E}">
        <p14:creationId xmlns:p14="http://schemas.microsoft.com/office/powerpoint/2010/main" val="116321824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3FD999D4-B456-9943-89B7-30D56181CE18}" type="slidenum">
              <a:rPr lang="en-US" smtClean="0"/>
              <a:t>42</a:t>
            </a:fld>
            <a:endParaRPr lang="en-US"/>
          </a:p>
        </p:txBody>
      </p:sp>
      <p:sp>
        <p:nvSpPr>
          <p:cNvPr id="3" name="Footer Placeholder 2"/>
          <p:cNvSpPr>
            <a:spLocks noGrp="1"/>
          </p:cNvSpPr>
          <p:nvPr>
            <p:ph type="ftr" sz="quarter" idx="11"/>
          </p:nvPr>
        </p:nvSpPr>
        <p:spPr/>
        <p:txBody>
          <a:bodyPr/>
          <a:lstStyle/>
          <a:p>
            <a:r>
              <a:rPr lang="sk-SK" smtClean="0"/>
              <a:t>July 27 2018 / © 2018 IBM Corporation</a:t>
            </a:r>
            <a:endParaRPr lang="en-US" dirty="0"/>
          </a:p>
        </p:txBody>
      </p:sp>
      <p:sp>
        <p:nvSpPr>
          <p:cNvPr id="5" name="Rectangle 4"/>
          <p:cNvSpPr/>
          <p:nvPr/>
        </p:nvSpPr>
        <p:spPr>
          <a:xfrm>
            <a:off x="3276600" y="2286000"/>
            <a:ext cx="3784009" cy="1569660"/>
          </a:xfrm>
          <a:prstGeom prst="rect">
            <a:avLst/>
          </a:prstGeom>
          <a:noFill/>
        </p:spPr>
        <p:txBody>
          <a:bodyPr wrap="square" lIns="91440" tIns="45720" rIns="91440" bIns="45720">
            <a:spAutoFit/>
            <a:scene3d>
              <a:camera prst="perspectiveRelaxedModerately"/>
              <a:lightRig rig="threePt" dir="t"/>
            </a:scene3d>
          </a:bodyPr>
          <a:lstStyle/>
          <a:p>
            <a:pPr algn="ctr"/>
            <a:r>
              <a:rPr lang="en-US" sz="9600" b="1" cap="none" spc="0" dirty="0" smtClean="0">
                <a:ln w="12700">
                  <a:solidFill>
                    <a:schemeClr val="tx2">
                      <a:satMod val="155000"/>
                    </a:schemeClr>
                  </a:solidFill>
                  <a:prstDash val="solid"/>
                </a:ln>
                <a:solidFill>
                  <a:schemeClr val="bg2">
                    <a:tint val="85000"/>
                    <a:satMod val="155000"/>
                  </a:schemeClr>
                </a:solidFill>
                <a:effectLst>
                  <a:glow rad="228600">
                    <a:schemeClr val="accent5">
                      <a:satMod val="175000"/>
                      <a:alpha val="40000"/>
                    </a:schemeClr>
                  </a:glow>
                  <a:outerShdw blurRad="41275" dist="20320" dir="1800000" algn="tl" rotWithShape="0">
                    <a:srgbClr val="000000">
                      <a:alpha val="40000"/>
                    </a:srgbClr>
                  </a:outerShdw>
                </a:effectLst>
              </a:rPr>
              <a:t>Q/A</a:t>
            </a:r>
            <a:endParaRPr lang="en-US" sz="9600" b="1" cap="none" spc="0" dirty="0">
              <a:ln w="12700">
                <a:solidFill>
                  <a:schemeClr val="tx2">
                    <a:satMod val="155000"/>
                  </a:schemeClr>
                </a:solidFill>
                <a:prstDash val="solid"/>
              </a:ln>
              <a:solidFill>
                <a:schemeClr val="bg2">
                  <a:tint val="85000"/>
                  <a:satMod val="155000"/>
                </a:schemeClr>
              </a:solidFill>
              <a:effectLst>
                <a:glow rad="228600">
                  <a:schemeClr val="accent5">
                    <a:satMod val="175000"/>
                    <a:alpha val="40000"/>
                  </a:schemeClr>
                </a:glow>
                <a:outerShdw blurRad="41275" dist="20320" dir="1800000" algn="tl" rotWithShape="0">
                  <a:srgbClr val="000000">
                    <a:alpha val="40000"/>
                  </a:srgbClr>
                </a:outerShdw>
              </a:effectLst>
            </a:endParaRPr>
          </a:p>
        </p:txBody>
      </p:sp>
    </p:spTree>
    <p:extLst>
      <p:ext uri="{BB962C8B-B14F-4D97-AF65-F5344CB8AC3E}">
        <p14:creationId xmlns:p14="http://schemas.microsoft.com/office/powerpoint/2010/main" val="54210693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sk-SK"/>
              <a:t>July 27 2018 / © 2018 IBM Corporation</a:t>
            </a:r>
            <a:endParaRPr lang="en-US" dirty="0"/>
          </a:p>
        </p:txBody>
      </p:sp>
      <p:sp>
        <p:nvSpPr>
          <p:cNvPr id="2" name="Slide Number Placeholder 1">
            <a:extLst>
              <a:ext uri="{FF2B5EF4-FFF2-40B4-BE49-F238E27FC236}">
                <a16:creationId xmlns="" xmlns:a16="http://schemas.microsoft.com/office/drawing/2014/main" id="{A3A2C795-3410-9540-85CA-FA58F86FFE57}"/>
              </a:ext>
            </a:extLst>
          </p:cNvPr>
          <p:cNvSpPr>
            <a:spLocks noGrp="1"/>
          </p:cNvSpPr>
          <p:nvPr>
            <p:ph type="sldNum" sz="quarter" idx="10"/>
          </p:nvPr>
        </p:nvSpPr>
        <p:spPr/>
        <p:txBody>
          <a:bodyPr/>
          <a:lstStyle/>
          <a:p>
            <a:fld id="{3FD999D4-B456-9943-89B7-30D56181CE18}" type="slidenum">
              <a:rPr lang="en-US" smtClean="0"/>
              <a:t>43</a:t>
            </a:fld>
            <a:endParaRPr lang="en-US"/>
          </a:p>
        </p:txBody>
      </p:sp>
      <p:sp>
        <p:nvSpPr>
          <p:cNvPr id="5" name="TextBox 4"/>
          <p:cNvSpPr txBox="1"/>
          <p:nvPr/>
        </p:nvSpPr>
        <p:spPr>
          <a:xfrm>
            <a:off x="6140484" y="3251924"/>
            <a:ext cx="184666"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9040786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 xmlns:a16="http://schemas.microsoft.com/office/drawing/2014/main" id="{215C26CB-839F-4654-BE82-0494FBBF6EAB}"/>
              </a:ext>
            </a:extLst>
          </p:cNvPr>
          <p:cNvSpPr>
            <a:spLocks noGrp="1"/>
          </p:cNvSpPr>
          <p:nvPr>
            <p:ph type="body" sz="quarter" idx="14"/>
          </p:nvPr>
        </p:nvSpPr>
        <p:spPr/>
        <p:txBody>
          <a:bodyPr/>
          <a:lstStyle/>
          <a:p>
            <a:r>
              <a:rPr lang="en-US" sz="3600"/>
              <a:t>Center for Open Source Data and AI Technologies </a:t>
            </a:r>
          </a:p>
        </p:txBody>
      </p:sp>
      <p:sp>
        <p:nvSpPr>
          <p:cNvPr id="7" name="Content Placeholder 6">
            <a:extLst>
              <a:ext uri="{FF2B5EF4-FFF2-40B4-BE49-F238E27FC236}">
                <a16:creationId xmlns="" xmlns:a16="http://schemas.microsoft.com/office/drawing/2014/main" id="{09C43667-5DD8-4559-8B15-81EA99142E26}"/>
              </a:ext>
            </a:extLst>
          </p:cNvPr>
          <p:cNvSpPr>
            <a:spLocks noGrp="1"/>
          </p:cNvSpPr>
          <p:nvPr>
            <p:ph sz="quarter" idx="16"/>
          </p:nvPr>
        </p:nvSpPr>
        <p:spPr/>
        <p:txBody>
          <a:bodyPr anchor="ctr"/>
          <a:lstStyle/>
          <a:p>
            <a:pPr algn="ctr"/>
            <a:r>
              <a:rPr lang="en-US" sz="4800" dirty="0">
                <a:latin typeface="HelvNeue Bold for IBM" panose="020B0804020202020204" pitchFamily="34" charset="0"/>
              </a:rPr>
              <a:t>CODAIT</a:t>
            </a:r>
          </a:p>
          <a:p>
            <a:pPr algn="ctr"/>
            <a:r>
              <a:rPr lang="en-US" sz="1400" dirty="0">
                <a:latin typeface="HelvNeue Bold for IBM" panose="020B0804020202020204" pitchFamily="34" charset="0"/>
                <a:hlinkClick r:id="rId2"/>
              </a:rPr>
              <a:t>codait.org</a:t>
            </a:r>
            <a:r>
              <a:rPr lang="en-US" sz="1400" dirty="0">
                <a:latin typeface="HelvNeue Bold for IBM" panose="020B0804020202020204" pitchFamily="34" charset="0"/>
              </a:rPr>
              <a:t> </a:t>
            </a:r>
          </a:p>
        </p:txBody>
      </p:sp>
      <p:sp>
        <p:nvSpPr>
          <p:cNvPr id="8" name="Footer Placeholder 7">
            <a:extLst>
              <a:ext uri="{FF2B5EF4-FFF2-40B4-BE49-F238E27FC236}">
                <a16:creationId xmlns="" xmlns:a16="http://schemas.microsoft.com/office/drawing/2014/main" id="{225F527B-05BE-4C60-A784-F59C71DCC107}"/>
              </a:ext>
            </a:extLst>
          </p:cNvPr>
          <p:cNvSpPr>
            <a:spLocks noGrp="1"/>
          </p:cNvSpPr>
          <p:nvPr>
            <p:ph type="ftr" sz="quarter" idx="18"/>
          </p:nvPr>
        </p:nvSpPr>
        <p:spPr/>
        <p:txBody>
          <a:bodyPr/>
          <a:lstStyle/>
          <a:p>
            <a:r>
              <a:rPr lang="en-US"/>
              <a:t>July 27 2018 / © 2018 IBM Corporation</a:t>
            </a:r>
          </a:p>
        </p:txBody>
      </p:sp>
      <p:sp>
        <p:nvSpPr>
          <p:cNvPr id="21" name="Content Placeholder 20">
            <a:extLst>
              <a:ext uri="{FF2B5EF4-FFF2-40B4-BE49-F238E27FC236}">
                <a16:creationId xmlns="" xmlns:a16="http://schemas.microsoft.com/office/drawing/2014/main" id="{E226601A-9014-496F-A93E-E462E181F379}"/>
              </a:ext>
            </a:extLst>
          </p:cNvPr>
          <p:cNvSpPr>
            <a:spLocks noGrp="1"/>
          </p:cNvSpPr>
          <p:nvPr>
            <p:ph sz="quarter" idx="15"/>
          </p:nvPr>
        </p:nvSpPr>
        <p:spPr/>
        <p:txBody>
          <a:bodyPr anchor="ctr"/>
          <a:lstStyle/>
          <a:p>
            <a:endParaRPr lang="en-US" dirty="0"/>
          </a:p>
          <a:p>
            <a:r>
              <a:rPr lang="en-US" sz="2800" dirty="0" err="1"/>
              <a:t>codait</a:t>
            </a:r>
            <a:r>
              <a:rPr lang="en-US" sz="2800" dirty="0"/>
              <a:t> </a:t>
            </a:r>
            <a:r>
              <a:rPr lang="en-US" sz="2000" dirty="0"/>
              <a:t>(French) </a:t>
            </a:r>
            <a:endParaRPr lang="en-US" sz="2800" dirty="0"/>
          </a:p>
          <a:p>
            <a:r>
              <a:rPr lang="en-US" sz="2400" dirty="0"/>
              <a:t>= coder/coded </a:t>
            </a:r>
          </a:p>
          <a:p>
            <a:endParaRPr lang="en-US" dirty="0"/>
          </a:p>
          <a:p>
            <a:r>
              <a:rPr lang="en-US" sz="1200" dirty="0">
                <a:hlinkClick r:id="rId3"/>
              </a:rPr>
              <a:t>https://m.interglot.com/fr/en/codait</a:t>
            </a:r>
            <a:r>
              <a:rPr lang="en-US" sz="1200" dirty="0"/>
              <a:t> </a:t>
            </a:r>
          </a:p>
        </p:txBody>
      </p:sp>
      <p:pic>
        <p:nvPicPr>
          <p:cNvPr id="29" name="Content Placeholder 28" descr="A group of people wearing costumes&#10;&#10;Description generated with high confidence">
            <a:extLst>
              <a:ext uri="{FF2B5EF4-FFF2-40B4-BE49-F238E27FC236}">
                <a16:creationId xmlns="" xmlns:a16="http://schemas.microsoft.com/office/drawing/2014/main" id="{0BC2DA53-0CD1-499E-99A8-2C1E5A8F002A}"/>
              </a:ext>
            </a:extLst>
          </p:cNvPr>
          <p:cNvPicPr>
            <a:picLocks noGrp="1" noChangeAspect="1"/>
          </p:cNvPicPr>
          <p:nvPr>
            <p:ph sz="quarter" idx="17"/>
          </p:nvPr>
        </p:nvPicPr>
        <p:blipFill>
          <a:blip r:embed="rId4"/>
          <a:stretch>
            <a:fillRect/>
          </a:stretch>
        </p:blipFill>
        <p:spPr>
          <a:xfrm flipH="1">
            <a:off x="6705600" y="3452870"/>
            <a:ext cx="5486400" cy="3429001"/>
          </a:xfrm>
        </p:spPr>
      </p:pic>
      <p:sp>
        <p:nvSpPr>
          <p:cNvPr id="27" name="Rectangle 26">
            <a:extLst>
              <a:ext uri="{FF2B5EF4-FFF2-40B4-BE49-F238E27FC236}">
                <a16:creationId xmlns="" xmlns:a16="http://schemas.microsoft.com/office/drawing/2014/main" id="{3EBE6B1B-B4B1-4B8F-B843-402E9B818B4A}"/>
              </a:ext>
            </a:extLst>
          </p:cNvPr>
          <p:cNvSpPr/>
          <p:nvPr/>
        </p:nvSpPr>
        <p:spPr>
          <a:xfrm>
            <a:off x="422031" y="2936639"/>
            <a:ext cx="5369169" cy="3046988"/>
          </a:xfrm>
          <a:prstGeom prst="rect">
            <a:avLst/>
          </a:prstGeom>
        </p:spPr>
        <p:txBody>
          <a:bodyPr wrap="square">
            <a:spAutoFit/>
          </a:bodyPr>
          <a:lstStyle/>
          <a:p>
            <a:pPr lvl="0" defTabSz="914201">
              <a:defRPr/>
            </a:pPr>
            <a:r>
              <a:rPr lang="en-US" sz="2400">
                <a:solidFill>
                  <a:schemeClr val="bg2"/>
                </a:solidFill>
              </a:rPr>
              <a:t>CODAIT aims to make AI solutions dramatically easier to create, deploy, and manage in the enterprise</a:t>
            </a:r>
          </a:p>
          <a:p>
            <a:pPr lvl="0" defTabSz="914201">
              <a:defRPr/>
            </a:pPr>
            <a:endParaRPr lang="en-US" sz="2400">
              <a:solidFill>
                <a:schemeClr val="bg2"/>
              </a:solidFill>
            </a:endParaRPr>
          </a:p>
          <a:p>
            <a:pPr lvl="0" defTabSz="914201">
              <a:defRPr/>
            </a:pPr>
            <a:r>
              <a:rPr lang="en-US" sz="2400">
                <a:solidFill>
                  <a:schemeClr val="bg2"/>
                </a:solidFill>
              </a:rPr>
              <a:t>Relaunch of the Spark Technology Center (STC) to reflect expanded mission </a:t>
            </a:r>
          </a:p>
          <a:p>
            <a:pPr lvl="0" defTabSz="914201">
              <a:defRPr/>
            </a:pPr>
            <a:endParaRPr lang="en-US" sz="2400">
              <a:solidFill>
                <a:schemeClr val="bg2"/>
              </a:solidFill>
            </a:endParaRPr>
          </a:p>
        </p:txBody>
      </p:sp>
      <p:sp>
        <p:nvSpPr>
          <p:cNvPr id="30" name="Rectangle 29">
            <a:extLst>
              <a:ext uri="{FF2B5EF4-FFF2-40B4-BE49-F238E27FC236}">
                <a16:creationId xmlns="" xmlns:a16="http://schemas.microsoft.com/office/drawing/2014/main" id="{93ED6CEC-F822-486E-836D-1C202D7AD8AF}"/>
              </a:ext>
            </a:extLst>
          </p:cNvPr>
          <p:cNvSpPr/>
          <p:nvPr/>
        </p:nvSpPr>
        <p:spPr>
          <a:xfrm>
            <a:off x="6096000" y="3452870"/>
            <a:ext cx="719469" cy="3429000"/>
          </a:xfrm>
          <a:prstGeom prst="rect">
            <a:avLst/>
          </a:prstGeom>
          <a:solidFill>
            <a:srgbClr val="FEFEFE"/>
          </a:solidFill>
        </p:spPr>
        <p:txBody>
          <a:bodyPr wrap="square" lIns="0" tIns="0" rIns="0" bIns="0" rtlCol="0" anchor="ctr">
            <a:noAutofit/>
          </a:bodyPr>
          <a:lstStyle/>
          <a:p>
            <a:pPr algn="ctr"/>
            <a:endParaRPr lang="en-US" sz="1200" err="1">
              <a:solidFill>
                <a:srgbClr val="FFFFFF"/>
              </a:solidFill>
              <a:latin typeface="Arial"/>
              <a:cs typeface="Arial"/>
            </a:endParaRPr>
          </a:p>
        </p:txBody>
      </p:sp>
      <p:pic>
        <p:nvPicPr>
          <p:cNvPr id="12" name="Picture 11">
            <a:extLst>
              <a:ext uri="{FF2B5EF4-FFF2-40B4-BE49-F238E27FC236}">
                <a16:creationId xmlns="" xmlns:a16="http://schemas.microsoft.com/office/drawing/2014/main" id="{E83521BF-2263-4C4E-BB70-D5868DCEFA79}"/>
              </a:ext>
            </a:extLst>
          </p:cNvPr>
          <p:cNvPicPr>
            <a:picLocks noChangeAspect="1"/>
          </p:cNvPicPr>
          <p:nvPr/>
        </p:nvPicPr>
        <p:blipFill>
          <a:blip r:embed="rId5"/>
          <a:stretch>
            <a:fillRect/>
          </a:stretch>
        </p:blipFill>
        <p:spPr>
          <a:xfrm>
            <a:off x="8184205" y="202267"/>
            <a:ext cx="959795" cy="883246"/>
          </a:xfrm>
          <a:prstGeom prst="rect">
            <a:avLst/>
          </a:prstGeom>
        </p:spPr>
      </p:pic>
      <p:sp>
        <p:nvSpPr>
          <p:cNvPr id="3" name="Slide Number Placeholder 2">
            <a:extLst>
              <a:ext uri="{FF2B5EF4-FFF2-40B4-BE49-F238E27FC236}">
                <a16:creationId xmlns="" xmlns:a16="http://schemas.microsoft.com/office/drawing/2014/main" id="{CA031042-065B-4225-A3FD-6BD957328102}"/>
              </a:ext>
            </a:extLst>
          </p:cNvPr>
          <p:cNvSpPr>
            <a:spLocks noGrp="1"/>
          </p:cNvSpPr>
          <p:nvPr>
            <p:ph type="sldNum" sz="quarter" idx="10"/>
          </p:nvPr>
        </p:nvSpPr>
        <p:spPr/>
        <p:txBody>
          <a:bodyPr/>
          <a:lstStyle/>
          <a:p>
            <a:fld id="{3FD999D4-B456-9943-89B7-30D56181CE18}" type="slidenum">
              <a:rPr lang="en-US" smtClean="0"/>
              <a:pPr/>
              <a:t>5</a:t>
            </a:fld>
            <a:endParaRPr lang="en-US"/>
          </a:p>
        </p:txBody>
      </p:sp>
    </p:spTree>
    <p:extLst>
      <p:ext uri="{BB962C8B-B14F-4D97-AF65-F5344CB8AC3E}">
        <p14:creationId xmlns:p14="http://schemas.microsoft.com/office/powerpoint/2010/main" val="27822018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 xmlns:a16="http://schemas.microsoft.com/office/drawing/2014/main" id="{215C26CB-839F-4654-BE82-0494FBBF6EAB}"/>
              </a:ext>
            </a:extLst>
          </p:cNvPr>
          <p:cNvSpPr>
            <a:spLocks noGrp="1"/>
          </p:cNvSpPr>
          <p:nvPr>
            <p:ph type="body" sz="quarter" idx="14"/>
          </p:nvPr>
        </p:nvSpPr>
        <p:spPr>
          <a:xfrm>
            <a:off x="234461" y="783102"/>
            <a:ext cx="5486400" cy="4651641"/>
          </a:xfrm>
        </p:spPr>
        <p:txBody>
          <a:bodyPr/>
          <a:lstStyle/>
          <a:p>
            <a:r>
              <a:rPr lang="en-US" sz="3600"/>
              <a:t>Center for Open Source Data and AI Technologies </a:t>
            </a:r>
          </a:p>
        </p:txBody>
      </p:sp>
      <p:sp>
        <p:nvSpPr>
          <p:cNvPr id="8" name="Footer Placeholder 7">
            <a:extLst>
              <a:ext uri="{FF2B5EF4-FFF2-40B4-BE49-F238E27FC236}">
                <a16:creationId xmlns="" xmlns:a16="http://schemas.microsoft.com/office/drawing/2014/main" id="{225F527B-05BE-4C60-A784-F59C71DCC107}"/>
              </a:ext>
            </a:extLst>
          </p:cNvPr>
          <p:cNvSpPr>
            <a:spLocks noGrp="1"/>
          </p:cNvSpPr>
          <p:nvPr>
            <p:ph type="ftr" sz="quarter" idx="18"/>
          </p:nvPr>
        </p:nvSpPr>
        <p:spPr/>
        <p:txBody>
          <a:bodyPr/>
          <a:lstStyle/>
          <a:p>
            <a:r>
              <a:rPr lang="en-US"/>
              <a:t>July 27 2018 / © 2018 IBM Corporation</a:t>
            </a:r>
          </a:p>
        </p:txBody>
      </p:sp>
      <p:sp>
        <p:nvSpPr>
          <p:cNvPr id="21" name="Content Placeholder 20">
            <a:extLst>
              <a:ext uri="{FF2B5EF4-FFF2-40B4-BE49-F238E27FC236}">
                <a16:creationId xmlns="" xmlns:a16="http://schemas.microsoft.com/office/drawing/2014/main" id="{E226601A-9014-496F-A93E-E462E181F379}"/>
              </a:ext>
            </a:extLst>
          </p:cNvPr>
          <p:cNvSpPr>
            <a:spLocks noGrp="1"/>
          </p:cNvSpPr>
          <p:nvPr>
            <p:ph sz="quarter" idx="15"/>
          </p:nvPr>
        </p:nvSpPr>
        <p:spPr>
          <a:xfrm>
            <a:off x="9144000" y="0"/>
            <a:ext cx="3048000" cy="3429000"/>
          </a:xfrm>
        </p:spPr>
        <p:txBody>
          <a:bodyPr anchor="ctr"/>
          <a:lstStyle/>
          <a:p>
            <a:pPr lvl="0"/>
            <a:endParaRPr lang="en-US" sz="1200" dirty="0">
              <a:solidFill>
                <a:srgbClr val="FFFFFF"/>
              </a:solidFill>
            </a:endParaRPr>
          </a:p>
        </p:txBody>
      </p:sp>
      <p:sp>
        <p:nvSpPr>
          <p:cNvPr id="27" name="Rectangle 26">
            <a:extLst>
              <a:ext uri="{FF2B5EF4-FFF2-40B4-BE49-F238E27FC236}">
                <a16:creationId xmlns="" xmlns:a16="http://schemas.microsoft.com/office/drawing/2014/main" id="{3EBE6B1B-B4B1-4B8F-B843-402E9B818B4A}"/>
              </a:ext>
            </a:extLst>
          </p:cNvPr>
          <p:cNvSpPr/>
          <p:nvPr/>
        </p:nvSpPr>
        <p:spPr>
          <a:xfrm>
            <a:off x="162838" y="2289608"/>
            <a:ext cx="5777953" cy="2862322"/>
          </a:xfrm>
          <a:prstGeom prst="rect">
            <a:avLst/>
          </a:prstGeom>
        </p:spPr>
        <p:txBody>
          <a:bodyPr wrap="square">
            <a:spAutoFit/>
          </a:bodyPr>
          <a:lstStyle/>
          <a:p>
            <a:pPr lvl="0" defTabSz="914201">
              <a:defRPr/>
            </a:pPr>
            <a:r>
              <a:rPr lang="en-US" sz="2000" dirty="0">
                <a:solidFill>
                  <a:schemeClr val="bg2"/>
                </a:solidFill>
              </a:rPr>
              <a:t>Code - Build and improve practical frameworks to enable more developers to realize immediate value</a:t>
            </a:r>
          </a:p>
          <a:p>
            <a:pPr lvl="0" defTabSz="914201">
              <a:defRPr/>
            </a:pPr>
            <a:endParaRPr lang="en-US" sz="2000" dirty="0">
              <a:solidFill>
                <a:schemeClr val="bg2"/>
              </a:solidFill>
            </a:endParaRPr>
          </a:p>
          <a:p>
            <a:pPr lvl="0" defTabSz="914201">
              <a:defRPr/>
            </a:pPr>
            <a:r>
              <a:rPr lang="en-US" sz="2000" dirty="0">
                <a:solidFill>
                  <a:schemeClr val="bg2"/>
                </a:solidFill>
              </a:rPr>
              <a:t>Content – Showcase solutions to complex and real world AI problems</a:t>
            </a:r>
          </a:p>
          <a:p>
            <a:pPr lvl="0" defTabSz="914201">
              <a:defRPr/>
            </a:pPr>
            <a:endParaRPr lang="en-US" sz="2000" dirty="0">
              <a:solidFill>
                <a:schemeClr val="bg2"/>
              </a:solidFill>
            </a:endParaRPr>
          </a:p>
          <a:p>
            <a:pPr defTabSz="914201">
              <a:defRPr/>
            </a:pPr>
            <a:r>
              <a:rPr lang="en-US" sz="2000" dirty="0">
                <a:solidFill>
                  <a:schemeClr val="bg2"/>
                </a:solidFill>
              </a:rPr>
              <a:t>Community – Bring developers and data scientists to engage with IBM</a:t>
            </a:r>
          </a:p>
        </p:txBody>
      </p:sp>
      <p:sp>
        <p:nvSpPr>
          <p:cNvPr id="30" name="Rectangle 29">
            <a:extLst>
              <a:ext uri="{FF2B5EF4-FFF2-40B4-BE49-F238E27FC236}">
                <a16:creationId xmlns="" xmlns:a16="http://schemas.microsoft.com/office/drawing/2014/main" id="{93ED6CEC-F822-486E-836D-1C202D7AD8AF}"/>
              </a:ext>
            </a:extLst>
          </p:cNvPr>
          <p:cNvSpPr/>
          <p:nvPr/>
        </p:nvSpPr>
        <p:spPr>
          <a:xfrm>
            <a:off x="6096000" y="3452870"/>
            <a:ext cx="719469" cy="3429000"/>
          </a:xfrm>
          <a:prstGeom prst="rect">
            <a:avLst/>
          </a:prstGeom>
          <a:solidFill>
            <a:srgbClr val="FEFEFE"/>
          </a:solidFill>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6" name="Content Placeholder 5">
            <a:extLst>
              <a:ext uri="{FF2B5EF4-FFF2-40B4-BE49-F238E27FC236}">
                <a16:creationId xmlns="" xmlns:a16="http://schemas.microsoft.com/office/drawing/2014/main" id="{0878E4CE-2748-0D41-AA07-E79F4D3AEA6A}"/>
              </a:ext>
            </a:extLst>
          </p:cNvPr>
          <p:cNvSpPr>
            <a:spLocks noGrp="1"/>
          </p:cNvSpPr>
          <p:nvPr>
            <p:ph sz="quarter" idx="17"/>
          </p:nvPr>
        </p:nvSpPr>
        <p:spPr>
          <a:xfrm>
            <a:off x="6107725" y="3449781"/>
            <a:ext cx="6096000" cy="3429000"/>
          </a:xfrm>
        </p:spPr>
        <p:txBody>
          <a:bodyPr/>
          <a:lstStyle/>
          <a:p>
            <a:r>
              <a:rPr lang="en-US"/>
              <a:t>Improving Enterprise AI lifecycle in Open Source</a:t>
            </a:r>
          </a:p>
        </p:txBody>
      </p:sp>
      <p:pic>
        <p:nvPicPr>
          <p:cNvPr id="9" name="Picture 8">
            <a:extLst>
              <a:ext uri="{FF2B5EF4-FFF2-40B4-BE49-F238E27FC236}">
                <a16:creationId xmlns="" xmlns:a16="http://schemas.microsoft.com/office/drawing/2014/main" id="{B6AF6AA3-E42D-1C49-B3D6-68E04FC8C5CC}"/>
              </a:ext>
            </a:extLst>
          </p:cNvPr>
          <p:cNvPicPr>
            <a:picLocks noChangeAspect="1"/>
          </p:cNvPicPr>
          <p:nvPr/>
        </p:nvPicPr>
        <p:blipFill>
          <a:blip r:embed="rId2"/>
          <a:stretch>
            <a:fillRect/>
          </a:stretch>
        </p:blipFill>
        <p:spPr>
          <a:xfrm>
            <a:off x="6464988" y="3993195"/>
            <a:ext cx="5422212" cy="2624992"/>
          </a:xfrm>
          <a:prstGeom prst="rect">
            <a:avLst/>
          </a:prstGeom>
        </p:spPr>
      </p:pic>
      <p:sp>
        <p:nvSpPr>
          <p:cNvPr id="11" name="Content Placeholder 10">
            <a:extLst>
              <a:ext uri="{FF2B5EF4-FFF2-40B4-BE49-F238E27FC236}">
                <a16:creationId xmlns="" xmlns:a16="http://schemas.microsoft.com/office/drawing/2014/main" id="{71C0C14D-CA40-7B44-A82F-478F4A77EA0D}"/>
              </a:ext>
            </a:extLst>
          </p:cNvPr>
          <p:cNvSpPr>
            <a:spLocks noGrp="1"/>
          </p:cNvSpPr>
          <p:nvPr>
            <p:ph sz="quarter" idx="16"/>
          </p:nvPr>
        </p:nvSpPr>
        <p:spPr/>
        <p:txBody>
          <a:bodyPr/>
          <a:lstStyle/>
          <a:p>
            <a:endParaRPr lang="en-US"/>
          </a:p>
        </p:txBody>
      </p:sp>
      <p:sp>
        <p:nvSpPr>
          <p:cNvPr id="41" name="Content Placeholder 6">
            <a:extLst>
              <a:ext uri="{FF2B5EF4-FFF2-40B4-BE49-F238E27FC236}">
                <a16:creationId xmlns="" xmlns:a16="http://schemas.microsoft.com/office/drawing/2014/main" id="{AD85D989-B81C-3643-8593-40BAA1D52C79}"/>
              </a:ext>
            </a:extLst>
          </p:cNvPr>
          <p:cNvSpPr txBox="1">
            <a:spLocks/>
          </p:cNvSpPr>
          <p:nvPr/>
        </p:nvSpPr>
        <p:spPr>
          <a:xfrm>
            <a:off x="6096103" y="0"/>
            <a:ext cx="3059621" cy="3429000"/>
          </a:xfrm>
          <a:prstGeom prst="rect">
            <a:avLst/>
          </a:prstGeom>
          <a:solidFill>
            <a:schemeClr val="accent3">
              <a:lumMod val="75000"/>
            </a:schemeClr>
          </a:solidFill>
        </p:spPr>
        <p:txBody>
          <a:bodyPr vert="horz" lIns="228600" tIns="192024" rIns="228600" bIns="228600" rtlCol="0" anchor="ctr">
            <a:noAutofit/>
          </a:bodyPr>
          <a:lstStyle>
            <a:lvl1pPr marL="0" indent="0" algn="l" defTabSz="609585" rtl="0" eaLnBrk="1" latinLnBrk="0" hangingPunct="1">
              <a:lnSpc>
                <a:spcPct val="100000"/>
              </a:lnSpc>
              <a:spcBef>
                <a:spcPts val="1467"/>
              </a:spcBef>
              <a:buFont typeface="Arial"/>
              <a:buNone/>
              <a:defRPr sz="1867" kern="1200">
                <a:solidFill>
                  <a:schemeClr val="bg2"/>
                </a:solidFill>
                <a:latin typeface="+mn-lt"/>
                <a:ea typeface="Arial" charset="0"/>
                <a:cs typeface="Arial" charset="0"/>
              </a:defRPr>
            </a:lvl1pPr>
            <a:lvl2pPr marL="230712"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2pPr>
            <a:lvl3pPr marL="529153"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3pPr>
            <a:lvl4pPr marL="833946" indent="-224361"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4pPr>
            <a:lvl5pPr marL="1071007"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algn="ctr"/>
            <a:r>
              <a:rPr lang="en-US" sz="4800">
                <a:latin typeface="HelvNeue Bold for IBM" panose="020B0804020202020204" pitchFamily="34" charset="0"/>
              </a:rPr>
              <a:t>CODAIT</a:t>
            </a:r>
          </a:p>
          <a:p>
            <a:pPr algn="ctr"/>
            <a:r>
              <a:rPr lang="en-US" sz="1400">
                <a:latin typeface="HelvNeue Bold for IBM" panose="020B0804020202020204" pitchFamily="34" charset="0"/>
                <a:hlinkClick r:id="rId3"/>
              </a:rPr>
              <a:t>codait.org</a:t>
            </a:r>
            <a:r>
              <a:rPr lang="en-US" sz="1400">
                <a:latin typeface="HelvNeue Bold for IBM" panose="020B0804020202020204" pitchFamily="34" charset="0"/>
              </a:rPr>
              <a:t> </a:t>
            </a:r>
          </a:p>
        </p:txBody>
      </p:sp>
      <p:pic>
        <p:nvPicPr>
          <p:cNvPr id="16" name="Picture 15">
            <a:extLst>
              <a:ext uri="{FF2B5EF4-FFF2-40B4-BE49-F238E27FC236}">
                <a16:creationId xmlns="" xmlns:a16="http://schemas.microsoft.com/office/drawing/2014/main" id="{5237EAF4-F0F9-48E7-9C53-B019D11477D8}"/>
              </a:ext>
            </a:extLst>
          </p:cNvPr>
          <p:cNvPicPr>
            <a:picLocks noChangeAspect="1"/>
          </p:cNvPicPr>
          <p:nvPr/>
        </p:nvPicPr>
        <p:blipFill>
          <a:blip r:embed="rId4"/>
          <a:stretch>
            <a:fillRect/>
          </a:stretch>
        </p:blipFill>
        <p:spPr>
          <a:xfrm>
            <a:off x="8184205" y="202267"/>
            <a:ext cx="959795" cy="883246"/>
          </a:xfrm>
          <a:prstGeom prst="rect">
            <a:avLst/>
          </a:prstGeom>
        </p:spPr>
      </p:pic>
      <p:sp>
        <p:nvSpPr>
          <p:cNvPr id="3" name="Slide Number Placeholder 2">
            <a:extLst>
              <a:ext uri="{FF2B5EF4-FFF2-40B4-BE49-F238E27FC236}">
                <a16:creationId xmlns="" xmlns:a16="http://schemas.microsoft.com/office/drawing/2014/main" id="{CA031042-065B-4225-A3FD-6BD957328102}"/>
              </a:ext>
            </a:extLst>
          </p:cNvPr>
          <p:cNvSpPr>
            <a:spLocks noGrp="1"/>
          </p:cNvSpPr>
          <p:nvPr>
            <p:ph type="sldNum" sz="quarter" idx="10"/>
          </p:nvPr>
        </p:nvSpPr>
        <p:spPr/>
        <p:txBody>
          <a:bodyPr/>
          <a:lstStyle/>
          <a:p>
            <a:fld id="{3FD999D4-B456-9943-89B7-30D56181CE18}" type="slidenum">
              <a:rPr lang="en-US" smtClean="0"/>
              <a:pPr/>
              <a:t>6</a:t>
            </a:fld>
            <a:endParaRPr lang="en-US"/>
          </a:p>
        </p:txBody>
      </p:sp>
    </p:spTree>
    <p:extLst>
      <p:ext uri="{BB962C8B-B14F-4D97-AF65-F5344CB8AC3E}">
        <p14:creationId xmlns:p14="http://schemas.microsoft.com/office/powerpoint/2010/main" val="36080855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124"/>
          <p:cNvSpPr/>
          <p:nvPr/>
        </p:nvSpPr>
        <p:spPr>
          <a:xfrm>
            <a:off x="1209635" y="1582513"/>
            <a:ext cx="8366437" cy="543737"/>
          </a:xfrm>
          <a:prstGeom prst="rect">
            <a:avLst/>
          </a:prstGeom>
          <a:ln w="12700">
            <a:miter lim="400000"/>
          </a:ln>
          <a:extLst>
            <a:ext uri="{C572A759-6A51-4108-AA02-DFA0A04FC94B}">
              <ma14:wrappingTextBoxFlag xmlns:ma14="http://schemas.microsoft.com/office/mac/drawingml/2011/main" val="1"/>
            </a:ext>
          </a:extLst>
        </p:spPr>
        <p:txBody>
          <a:bodyPr wrap="none" lIns="25399" tIns="25399" rIns="25399" bIns="25399" anchor="b">
            <a:spAutoFit/>
          </a:bodyPr>
          <a:lstStyle>
            <a:lvl1pPr>
              <a:defRPr sz="3700" spc="629">
                <a:solidFill>
                  <a:srgbClr val="A6256E"/>
                </a:solidFill>
                <a:latin typeface="HelvNeue Light for IBM"/>
                <a:ea typeface="HelvNeue Light for IBM"/>
                <a:cs typeface="HelvNeue Light for IBM"/>
                <a:sym typeface="HelvNeue Light for IBM"/>
              </a:defRPr>
            </a:lvl1pPr>
          </a:lstStyle>
          <a:p>
            <a:r>
              <a:rPr lang="en-US" sz="3200" b="1" dirty="0">
                <a:latin typeface="+mj-lt"/>
                <a:ea typeface="Helvetica Neue Light" charset="0"/>
                <a:cs typeface="Helvetica Neue Light" charset="0"/>
              </a:rPr>
              <a:t>ALL YOUR TOOLS IN ONE PLACE</a:t>
            </a:r>
            <a:endParaRPr sz="3200" b="1" dirty="0">
              <a:latin typeface="+mj-lt"/>
              <a:ea typeface="Helvetica Neue Light" charset="0"/>
              <a:cs typeface="Helvetica Neue Light" charset="0"/>
            </a:endParaRPr>
          </a:p>
        </p:txBody>
      </p:sp>
      <p:sp>
        <p:nvSpPr>
          <p:cNvPr id="7" name="Shape 123"/>
          <p:cNvSpPr/>
          <p:nvPr/>
        </p:nvSpPr>
        <p:spPr>
          <a:xfrm>
            <a:off x="1219201" y="2413000"/>
            <a:ext cx="9928031" cy="3756155"/>
          </a:xfrm>
          <a:prstGeom prst="rect">
            <a:avLst/>
          </a:prstGeom>
          <a:ln w="12700">
            <a:miter lim="400000"/>
          </a:ln>
          <a:extLst>
            <a:ext uri="{C572A759-6A51-4108-AA02-DFA0A04FC94B}">
              <ma14:wrappingTextBoxFlag xmlns:ma14="http://schemas.microsoft.com/office/mac/drawingml/2011/main" val="1"/>
            </a:ext>
          </a:extLst>
        </p:spPr>
        <p:txBody>
          <a:bodyPr wrap="square" lIns="25399" tIns="25399" rIns="25399" bIns="25399">
            <a:spAutoFit/>
          </a:bodyPr>
          <a:lstStyle>
            <a:lvl1pPr>
              <a:lnSpc>
                <a:spcPts val="6300"/>
              </a:lnSpc>
              <a:spcBef>
                <a:spcPts val="5900"/>
              </a:spcBef>
              <a:defRPr sz="4300">
                <a:solidFill>
                  <a:srgbClr val="244A61"/>
                </a:solidFill>
                <a:latin typeface="HelvNeue Roman for IBM"/>
                <a:ea typeface="HelvNeue Roman for IBM"/>
                <a:cs typeface="HelvNeue Roman for IBM"/>
                <a:sym typeface="HelvNeue Roman for IBM"/>
              </a:defRPr>
            </a:lvl1pPr>
          </a:lstStyle>
          <a:p>
            <a:pPr>
              <a:lnSpc>
                <a:spcPct val="150000"/>
              </a:lnSpc>
            </a:pPr>
            <a:r>
              <a:rPr lang="en-US" sz="2700" dirty="0">
                <a:solidFill>
                  <a:srgbClr val="000000"/>
                </a:solidFill>
                <a:latin typeface="+mn-lt"/>
                <a:ea typeface="Helvetica Neue Light" charset="0"/>
                <a:cs typeface="Helvetica Neue Light" charset="0"/>
              </a:rPr>
              <a:t>IBM </a:t>
            </a:r>
            <a:r>
              <a:rPr lang="en-US" sz="2700" dirty="0" smtClean="0">
                <a:solidFill>
                  <a:srgbClr val="000000"/>
                </a:solidFill>
                <a:latin typeface="+mn-lt"/>
                <a:ea typeface="Helvetica Neue Light" charset="0"/>
                <a:cs typeface="Helvetica Neue Light" charset="0"/>
              </a:rPr>
              <a:t>Watson Studio Data </a:t>
            </a:r>
            <a:r>
              <a:rPr lang="en-US" sz="2700" dirty="0">
                <a:solidFill>
                  <a:srgbClr val="000000"/>
                </a:solidFill>
                <a:latin typeface="+mn-lt"/>
                <a:ea typeface="Helvetica Neue Light" charset="0"/>
                <a:cs typeface="Helvetica Neue Light" charset="0"/>
              </a:rPr>
              <a:t>Science Experience is an environment that brings together everything that a Data Scientist needs. It includes the most popular Open Source tools and IBM unique value-add </a:t>
            </a:r>
            <a:r>
              <a:rPr lang="en-US" sz="2100" dirty="0">
                <a:solidFill>
                  <a:srgbClr val="000000"/>
                </a:solidFill>
                <a:latin typeface="+mn-lt"/>
                <a:ea typeface="Helvetica Neue Light" charset="0"/>
                <a:cs typeface="Helvetica Neue Light" charset="0"/>
              </a:rPr>
              <a:t>functionalities</a:t>
            </a:r>
            <a:r>
              <a:rPr lang="en-US" sz="2700" dirty="0">
                <a:solidFill>
                  <a:srgbClr val="000000"/>
                </a:solidFill>
                <a:latin typeface="+mn-lt"/>
                <a:ea typeface="Helvetica Neue Light" charset="0"/>
                <a:cs typeface="Helvetica Neue Light" charset="0"/>
              </a:rPr>
              <a:t> with community and social features, integrated as a first class citizen to make Data Scientists more successful</a:t>
            </a:r>
            <a:r>
              <a:rPr lang="en-US" sz="2700" dirty="0">
                <a:solidFill>
                  <a:schemeClr val="tx1"/>
                </a:solidFill>
                <a:latin typeface="+mn-lt"/>
                <a:ea typeface="Helvetica Neue Light" charset="0"/>
                <a:cs typeface="Helvetica Neue Light" charset="0"/>
              </a:rPr>
              <a:t>.</a:t>
            </a:r>
            <a:endParaRPr sz="2700" dirty="0">
              <a:solidFill>
                <a:schemeClr val="tx1"/>
              </a:solidFill>
              <a:latin typeface="+mn-lt"/>
              <a:ea typeface="Helvetica Neue Light" charset="0"/>
              <a:cs typeface="Helvetica Neue Light" charset="0"/>
            </a:endParaRPr>
          </a:p>
        </p:txBody>
      </p:sp>
      <p:sp>
        <p:nvSpPr>
          <p:cNvPr id="2" name="TextBox 1"/>
          <p:cNvSpPr txBox="1"/>
          <p:nvPr/>
        </p:nvSpPr>
        <p:spPr>
          <a:xfrm>
            <a:off x="4155018" y="5800846"/>
            <a:ext cx="3790949" cy="451405"/>
          </a:xfrm>
          <a:prstGeom prst="rect">
            <a:avLst/>
          </a:prstGeom>
          <a:noFill/>
        </p:spPr>
        <p:txBody>
          <a:bodyPr wrap="square" lIns="121917" tIns="60958" rIns="121917" bIns="60958" rtlCol="0">
            <a:spAutoFit/>
          </a:bodyPr>
          <a:lstStyle/>
          <a:p>
            <a:pPr algn="ctr"/>
            <a:r>
              <a:rPr lang="en-US" sz="2100" b="1" dirty="0">
                <a:solidFill>
                  <a:srgbClr val="35D4C7"/>
                </a:solidFill>
                <a:latin typeface="Helvetica Neue Light" charset="0"/>
                <a:ea typeface="Helvetica Neue Light" charset="0"/>
                <a:cs typeface="Helvetica Neue Light" charset="0"/>
              </a:rPr>
              <a:t>datascience.ibm.com</a:t>
            </a:r>
          </a:p>
        </p:txBody>
      </p:sp>
      <p:sp>
        <p:nvSpPr>
          <p:cNvPr id="3" name="Title 2"/>
          <p:cNvSpPr>
            <a:spLocks noGrp="1"/>
          </p:cNvSpPr>
          <p:nvPr>
            <p:ph type="title"/>
          </p:nvPr>
        </p:nvSpPr>
        <p:spPr>
          <a:xfrm>
            <a:off x="321519" y="584201"/>
            <a:ext cx="10515600" cy="630825"/>
          </a:xfrm>
        </p:spPr>
        <p:txBody>
          <a:bodyPr/>
          <a:lstStyle/>
          <a:p>
            <a:r>
              <a:rPr lang="en-US" dirty="0" smtClean="0"/>
              <a:t>IBM Watson Studio  </a:t>
            </a:r>
            <a:r>
              <a:rPr lang="en-US" dirty="0"/>
              <a:t>Data Science Experience</a:t>
            </a:r>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02461" y="5664200"/>
            <a:ext cx="2490513" cy="793416"/>
          </a:xfrm>
          <a:prstGeom prst="rect">
            <a:avLst/>
          </a:prstGeom>
        </p:spPr>
      </p:pic>
    </p:spTree>
    <p:extLst>
      <p:ext uri="{BB962C8B-B14F-4D97-AF65-F5344CB8AC3E}">
        <p14:creationId xmlns:p14="http://schemas.microsoft.com/office/powerpoint/2010/main" val="24984364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1" y="6467556"/>
            <a:ext cx="12192000" cy="390445"/>
          </a:xfrm>
          <a:prstGeom prst="round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121917" tIns="60958" rIns="121917" bIns="60958" rtlCol="0" anchor="ctr"/>
          <a:lstStyle/>
          <a:p>
            <a:pPr algn="ctr"/>
            <a:endParaRPr lang="en-US"/>
          </a:p>
        </p:txBody>
      </p:sp>
      <p:pic>
        <p:nvPicPr>
          <p:cNvPr id="5" name="Picture 4" descr="Screen Shot 2016-07-05 at 3.45.50 AM.png"/>
          <p:cNvPicPr>
            <a:picLocks noChangeAspect="1"/>
          </p:cNvPicPr>
          <p:nvPr/>
        </p:nvPicPr>
        <p:blipFill rotWithShape="1">
          <a:blip r:embed="rId3">
            <a:extLst>
              <a:ext uri="{28A0092B-C50C-407E-A947-70E740481C1C}">
                <a14:useLocalDpi xmlns:a14="http://schemas.microsoft.com/office/drawing/2010/main" val="0"/>
              </a:ext>
            </a:extLst>
          </a:blip>
          <a:srcRect l="11084" t="6292" r="6699"/>
          <a:stretch/>
        </p:blipFill>
        <p:spPr>
          <a:xfrm>
            <a:off x="1" y="1351"/>
            <a:ext cx="12192000" cy="5836596"/>
          </a:xfrm>
          <a:prstGeom prst="rect">
            <a:avLst/>
          </a:prstGeom>
          <a:effectLst/>
        </p:spPr>
      </p:pic>
      <p:sp>
        <p:nvSpPr>
          <p:cNvPr id="6" name="Rectangle 5"/>
          <p:cNvSpPr/>
          <p:nvPr/>
        </p:nvSpPr>
        <p:spPr>
          <a:xfrm>
            <a:off x="4248152" y="5890310"/>
            <a:ext cx="7896408" cy="577247"/>
          </a:xfrm>
          <a:prstGeom prst="rect">
            <a:avLst/>
          </a:prstGeom>
          <a:solidFill>
            <a:schemeClr val="bg1">
              <a:alpha val="57000"/>
            </a:schemeClr>
          </a:solidFill>
          <a:ln>
            <a:noFill/>
          </a:ln>
          <a:effectLst/>
        </p:spPr>
        <p:style>
          <a:lnRef idx="1">
            <a:schemeClr val="accent1"/>
          </a:lnRef>
          <a:fillRef idx="3">
            <a:schemeClr val="accent1"/>
          </a:fillRef>
          <a:effectRef idx="2">
            <a:schemeClr val="accent1"/>
          </a:effectRef>
          <a:fontRef idx="minor">
            <a:schemeClr val="lt1"/>
          </a:fontRef>
        </p:style>
        <p:txBody>
          <a:bodyPr lIns="121917" tIns="60958" rIns="121917" bIns="60958" rtlCol="0" anchor="ctr"/>
          <a:lstStyle/>
          <a:p>
            <a:pPr algn="ctr"/>
            <a:r>
              <a:rPr lang="en-US" b="1" dirty="0">
                <a:solidFill>
                  <a:schemeClr val="tx1"/>
                </a:solidFill>
              </a:rPr>
              <a:t>IBM Data Science Experience</a:t>
            </a:r>
            <a:br>
              <a:rPr lang="en-US" b="1" dirty="0">
                <a:solidFill>
                  <a:schemeClr val="tx1"/>
                </a:solidFill>
              </a:rPr>
            </a:br>
            <a:r>
              <a:rPr lang="en-US" dirty="0">
                <a:solidFill>
                  <a:schemeClr val="tx1"/>
                </a:solidFill>
                <a:hlinkClick r:id="rId4"/>
              </a:rPr>
              <a:t>Click here to watch video</a:t>
            </a:r>
            <a:endParaRPr lang="en-US" dirty="0">
              <a:solidFill>
                <a:schemeClr val="tx1"/>
              </a:solidFill>
            </a:endParaRPr>
          </a:p>
        </p:txBody>
      </p:sp>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597882" y="6033556"/>
            <a:ext cx="1197949" cy="381637"/>
          </a:xfrm>
          <a:prstGeom prst="rect">
            <a:avLst/>
          </a:prstGeom>
        </p:spPr>
      </p:pic>
    </p:spTree>
    <p:extLst>
      <p:ext uri="{BB962C8B-B14F-4D97-AF65-F5344CB8AC3E}">
        <p14:creationId xmlns:p14="http://schemas.microsoft.com/office/powerpoint/2010/main" val="27473353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fld id="{86CB4B4D-7CA3-9044-876B-883B54F8677D}" type="slidenum">
              <a:rPr lang="uk-UA" smtClean="0"/>
              <a:pPr/>
              <a:t>9</a:t>
            </a:fld>
            <a:endParaRPr lang="uk-UA"/>
          </a:p>
        </p:txBody>
      </p:sp>
      <p:sp>
        <p:nvSpPr>
          <p:cNvPr id="309" name="Shape 309"/>
          <p:cNvSpPr txBox="1">
            <a:spLocks noGrp="1"/>
          </p:cNvSpPr>
          <p:nvPr>
            <p:ph type="title"/>
          </p:nvPr>
        </p:nvSpPr>
        <p:spPr/>
        <p:txBody>
          <a:bodyPr/>
          <a:lstStyle/>
          <a:p>
            <a:r>
              <a:rPr lang="en-US" dirty="0" smtClean="0"/>
              <a:t>Why This Workshop for building Predictive Models for Imbalance Datasets?</a:t>
            </a:r>
            <a:endParaRPr lang="en-US" dirty="0"/>
          </a:p>
        </p:txBody>
      </p:sp>
      <p:sp>
        <p:nvSpPr>
          <p:cNvPr id="3" name="Footer Placeholder 2">
            <a:extLst>
              <a:ext uri="{FF2B5EF4-FFF2-40B4-BE49-F238E27FC236}">
                <a16:creationId xmlns="" xmlns:a16="http://schemas.microsoft.com/office/drawing/2014/main" id="{8195AC6A-6F69-AA49-923A-6DB65CB2463A}"/>
              </a:ext>
            </a:extLst>
          </p:cNvPr>
          <p:cNvSpPr>
            <a:spLocks noGrp="1"/>
          </p:cNvSpPr>
          <p:nvPr>
            <p:ph type="ftr" sz="quarter" idx="12"/>
          </p:nvPr>
        </p:nvSpPr>
        <p:spPr/>
        <p:txBody>
          <a:bodyPr/>
          <a:lstStyle/>
          <a:p>
            <a:r>
              <a:rPr lang="sk-SK" dirty="0"/>
              <a:t>July 27 2018 / © 2018 IBM Corporation</a:t>
            </a:r>
            <a:endParaRPr lang="en-US" dirty="0"/>
          </a:p>
        </p:txBody>
      </p:sp>
      <p:pic>
        <p:nvPicPr>
          <p:cNvPr id="4" name="Picture 3" descr="odsc_18_why.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 y="2133600"/>
            <a:ext cx="8077200" cy="3733800"/>
          </a:xfrm>
          <a:prstGeom prst="rect">
            <a:avLst/>
          </a:prstGeom>
        </p:spPr>
      </p:pic>
    </p:spTree>
    <p:extLst>
      <p:ext uri="{BB962C8B-B14F-4D97-AF65-F5344CB8AC3E}">
        <p14:creationId xmlns:p14="http://schemas.microsoft.com/office/powerpoint/2010/main" val="3641815554"/>
      </p:ext>
    </p:extLst>
  </p:cSld>
  <p:clrMapOvr>
    <a:masterClrMapping/>
  </p:clrMapOvr>
</p:sld>
</file>

<file path=ppt/theme/theme1.xml><?xml version="1.0" encoding="utf-8"?>
<a:theme xmlns:a="http://schemas.openxmlformats.org/drawingml/2006/main" name="blk_background_2017">
  <a:themeElements>
    <a:clrScheme name="IBM_Code2">
      <a:dk1>
        <a:srgbClr val="2B2B2B"/>
      </a:dk1>
      <a:lt1>
        <a:srgbClr val="000000"/>
      </a:lt1>
      <a:dk2>
        <a:srgbClr val="EAEAEA"/>
      </a:dk2>
      <a:lt2>
        <a:srgbClr val="FFFFFF"/>
      </a:lt2>
      <a:accent1>
        <a:srgbClr val="8F8B8B"/>
      </a:accent1>
      <a:accent2>
        <a:srgbClr val="0029FF"/>
      </a:accent2>
      <a:accent3>
        <a:srgbClr val="01BAB6"/>
      </a:accent3>
      <a:accent4>
        <a:srgbClr val="8F8B8B"/>
      </a:accent4>
      <a:accent5>
        <a:srgbClr val="8D48DD"/>
      </a:accent5>
      <a:accent6>
        <a:srgbClr val="DB2699"/>
      </a:accent6>
      <a:hlink>
        <a:srgbClr val="0F6FFF"/>
      </a:hlink>
      <a:folHlink>
        <a:srgbClr val="F3F3F3"/>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 xmlns:thm15="http://schemas.microsoft.com/office/thememl/2012/main" name="IBM_Code_plex_1.1" id="{9A8F75C9-260E-3246-98C0-E221AABC1344}" vid="{B92B7018-2C1E-8A4B-9133-236358E29F6B}"/>
    </a:ext>
  </a:extLst>
</a:theme>
</file>

<file path=ppt/theme/theme2.xml><?xml version="1.0" encoding="utf-8"?>
<a:theme xmlns:a="http://schemas.openxmlformats.org/drawingml/2006/main" name="1_blk_background_2017">
  <a:themeElements>
    <a:clrScheme name="IBM_Code2">
      <a:dk1>
        <a:srgbClr val="2B2B2B"/>
      </a:dk1>
      <a:lt1>
        <a:srgbClr val="000000"/>
      </a:lt1>
      <a:dk2>
        <a:srgbClr val="EAEAEA"/>
      </a:dk2>
      <a:lt2>
        <a:srgbClr val="FFFFFF"/>
      </a:lt2>
      <a:accent1>
        <a:srgbClr val="8F8B8B"/>
      </a:accent1>
      <a:accent2>
        <a:srgbClr val="0029FF"/>
      </a:accent2>
      <a:accent3>
        <a:srgbClr val="01BAB6"/>
      </a:accent3>
      <a:accent4>
        <a:srgbClr val="8F8B8B"/>
      </a:accent4>
      <a:accent5>
        <a:srgbClr val="8D48DD"/>
      </a:accent5>
      <a:accent6>
        <a:srgbClr val="DB2699"/>
      </a:accent6>
      <a:hlink>
        <a:srgbClr val="0F6FFF"/>
      </a:hlink>
      <a:folHlink>
        <a:srgbClr val="F3F3F3"/>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 xmlns:thm15="http://schemas.microsoft.com/office/thememl/2012/main" name="IBM_Code_plex_1.1" id="{9A8F75C9-260E-3246-98C0-E221AABC1344}" vid="{4787B319-6FC7-704E-A433-2145CDE0ACF9}"/>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21314</TotalTime>
  <Words>3472</Words>
  <Application>Microsoft Macintosh PowerPoint</Application>
  <PresentationFormat>Custom</PresentationFormat>
  <Paragraphs>475</Paragraphs>
  <Slides>43</Slides>
  <Notes>39</Notes>
  <HiddenSlides>0</HiddenSlides>
  <MMClips>0</MMClips>
  <ScaleCrop>false</ScaleCrop>
  <HeadingPairs>
    <vt:vector size="4" baseType="variant">
      <vt:variant>
        <vt:lpstr>Theme</vt:lpstr>
      </vt:variant>
      <vt:variant>
        <vt:i4>2</vt:i4>
      </vt:variant>
      <vt:variant>
        <vt:lpstr>Slide Titles</vt:lpstr>
      </vt:variant>
      <vt:variant>
        <vt:i4>43</vt:i4>
      </vt:variant>
    </vt:vector>
  </HeadingPairs>
  <TitlesOfParts>
    <vt:vector size="45" baseType="lpstr">
      <vt:lpstr>blk_background_2017</vt:lpstr>
      <vt:lpstr>1_blk_background_2017</vt:lpstr>
      <vt:lpstr>PowerPoint Presentation</vt:lpstr>
      <vt:lpstr>About Presenter</vt:lpstr>
      <vt:lpstr>Agenda</vt:lpstr>
      <vt:lpstr>IBM Commitments to Open Source AI and Data Science</vt:lpstr>
      <vt:lpstr>PowerPoint Presentation</vt:lpstr>
      <vt:lpstr>PowerPoint Presentation</vt:lpstr>
      <vt:lpstr>IBM Watson Studio  Data Science Experience</vt:lpstr>
      <vt:lpstr>PowerPoint Presentation</vt:lpstr>
      <vt:lpstr>Why This Workshop for building Predictive Models for Imbalance Datasets?</vt:lpstr>
      <vt:lpstr>Challenges in building ML model </vt:lpstr>
      <vt:lpstr>Imbalance Dataset: A Story …</vt:lpstr>
      <vt:lpstr>What we will do in this workshop …</vt:lpstr>
      <vt:lpstr>Tools and Technologies</vt:lpstr>
      <vt:lpstr>Scikit-Learn</vt:lpstr>
      <vt:lpstr>Why and What of XGBoost.</vt:lpstr>
      <vt:lpstr>XGBoost</vt:lpstr>
      <vt:lpstr>XGBoost (continue …)</vt:lpstr>
      <vt:lpstr>XGBoost (continue …)</vt:lpstr>
      <vt:lpstr>Overview of the workshop</vt:lpstr>
      <vt:lpstr>Scikit-based ML flow</vt:lpstr>
      <vt:lpstr>Metrics for Model Performance.</vt:lpstr>
      <vt:lpstr>Confusion Matrix</vt:lpstr>
      <vt:lpstr>Receiver Operating Characteristics (ROC)</vt:lpstr>
      <vt:lpstr>ROC (continue…)</vt:lpstr>
      <vt:lpstr>Precision-Recall Curve(PR Curve)</vt:lpstr>
      <vt:lpstr>PR Curve (Continue…) </vt:lpstr>
      <vt:lpstr>F1-Score</vt:lpstr>
      <vt:lpstr>Which Metrics to use for Imbalance Datasets?</vt:lpstr>
      <vt:lpstr>Model Training</vt:lpstr>
      <vt:lpstr>Model Training Iteration</vt:lpstr>
      <vt:lpstr>First Attempt to XGBoost Model Training</vt:lpstr>
      <vt:lpstr>Strategies for better Classifier for the Imbalance Dataset.</vt:lpstr>
      <vt:lpstr>Weighted Class classifier</vt:lpstr>
      <vt:lpstr>Weighted Class classifier (continue…)</vt:lpstr>
      <vt:lpstr>Minority Over-Sampling and Majority Under-sampling</vt:lpstr>
      <vt:lpstr>SMOTE algorithm (Synthetic Minority Oversampling Technique)</vt:lpstr>
      <vt:lpstr>SMOTE (continue…)</vt:lpstr>
      <vt:lpstr>SMOTE(continue…)</vt:lpstr>
      <vt:lpstr>Hands on tutorial for building predictive classifier for  imbalance datasets.</vt:lpstr>
      <vt:lpstr>Checklist</vt:lpstr>
      <vt:lpstr>Workshop Begins…</vt:lpstr>
      <vt:lpstr>PowerPoint Presentation</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Victoria Ovens</dc:creator>
  <cp:lastModifiedBy>Alok Singh</cp:lastModifiedBy>
  <cp:revision>1113</cp:revision>
  <dcterms:created xsi:type="dcterms:W3CDTF">2018-02-27T17:50:26Z</dcterms:created>
  <dcterms:modified xsi:type="dcterms:W3CDTF">2018-09-22T12:56:16Z</dcterms:modified>
</cp:coreProperties>
</file>